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1E53F6-AED6-4C30-B0DD-A44064C526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9853E1-990F-4533-BF4B-BC1F50C7BA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8667A2-0B27-4149-96E6-8F0B409147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45A8DE-665A-4483-9706-0F6C9C1D36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DB6FB8D-D20A-42CF-AC94-28AF511EC3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795C489-56EC-4049-975C-4FD6C8EFA2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E4CA5FA-F434-4ADE-8666-954BBAC70A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4911E6-E367-4347-9DAE-1573726002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F4165D-D00E-4ABF-A157-66C5F52412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FD7CC2-423C-4A14-AE69-69C98E860F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D36783-BD18-44D6-B6BB-86ED7A4F11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80130270530060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有效的心理咨询：支持员工工作表现的提升培训课件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心理咨询与员工工作表现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心理咨询技巧与方法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员工工作表现提升策略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心理咨询在员工工作表现提升中的实践应用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心理咨询师的角色与职责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心理咨询与员工工作表现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111" b="111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3267" b="2326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心理咨询对员工工作表现的影响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提升员工情绪管理能力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心理咨询可以帮助员工更好地识别、理解和处理自己的情绪，从而在工作中保持稳定的情绪状态，提高工作效率。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增强员工自信心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通过心理咨询，员工可以更加深入地了解自己的优势和潜力，从而增强自信心，在工作中更加积极主动。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改善员工人际关系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心理咨询可以帮助员工学习有效的沟通技巧和冲突解决策略，从而改善与同事、上级和客户之间的人际关系，营造积极的工作氛围。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增强企业竞争力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优秀的员工工作表现是企业核心竞争力的重要组成部分，可以提升企业在市场中的竞争地位。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促进企业可持续发展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员工工作表现的提升可以为企业创造更多的价值，推动企业的可持续发展。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提高企业绩效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员工工作表现的提升可以直接转化为企业绩效的提高，包括生产效率、销售额、客户满意度等方面的提升。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7083" r="17083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员工工作表现提升的重要性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心理咨询师可以通过专业的评估工具和方法，对员工进行个性化的评估，深入了解员工的心理特点和需求。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0042" r="1004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个性化评估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根据评估结果，心理咨询师可以为员工制定定制化的心理咨询方案，包括情绪管理、压力应对、沟通技巧等方面的培训内容。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定制化方案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7208" r="1720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125" r="131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心理咨询师可以在培训过程中为员工提供持续的支持和指导，确保员工能够有效地掌握和应用所学技能。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持续支持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心理咨询在员工工作表现提升中的作用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心理咨询技巧与方法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通过关注员工的言语和非言语表达，理解他们的情感和需求。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积极倾听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1377" r="1137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共情能力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505" r="1750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澄清与确认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5292" r="52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站在员工的角度，感受他们的情绪，表达对他们的理解和支持。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对员工表达的内容进行澄清和确认，确保准确理解他们的意思。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倾听与理解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使用清晰、准确的语言表达自己的想法和建议，避免模糊和歧义。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734" b="2734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8750" r="1875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明确表达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针对员工的表现和需求，提供及时的反馈和建议，帮助他们改进和成长。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及时反馈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通过鼓励和支持，激发员工的积极性和自信心，提高他们的工作表现。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鼓励与支持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表达与反馈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保密原则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严格遵守保密原则，确保员工的隐私得到保护，增强他们的信任感。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尊重与接纳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尊重员工的个性和差异，接纳他们的情感和需求，营造安全、信任的氛围。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一致性与稳定性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保持咨询风格和态度的一致性和稳定性，让员工感受到可靠和安全的支持。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7750" r="1775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14375" b="143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4292" r="1429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建立信任关系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帮助员工识别和管理压力源，提供有效的应对策略和方法。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压力管理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3458" r="23458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指导员工学会调节情绪，保持积极的心态和情绪状态。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情绪调节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教授员工有效的问题解决技巧，帮助他们应对工作和生活中的挑战。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问题解决技巧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应对挑战与压力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员工工作表现提升策略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目标调整与反馈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定期评估目标完成情况，及时调整目标设定和计划，确保工作进度与预期相符。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设定具体、可衡量、可实现、相关性强和时限明确的目标，确保个人和团队的努力方向一致。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时间管理技巧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学习时间管理矩阵，优先处理重要且紧急的任务，合理规划工作时间，提高工作效率。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目标设定与时间管理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了解内在动机和外在奖励对自我激励的影响，学会运用自我暗示、奖励等方法提高工作积极性。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自我激励方法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培养情绪意识，识别自身和他人的情绪变化，学会运用深呼吸、冥想等方法调节情绪，保持平和心态。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情绪识别与调节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掌握压力应对策略，如时间管理、放松训练等，提高心理韧性，积极应对工作中的挑战和压力。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压力应对与心理调适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自我激励与情绪管理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团队协作意识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培养团队协作精神，尊重他人观点，积极参与团队讨论和决策，共同推动项目进展。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有效沟通技巧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学习倾听、表达、反馈等沟通技巧，提高沟通效率和质量，减少误解和冲突。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处理冲突与建立信任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学会处理团队冲突的方法，如协商、妥协等，建立信任关系，促进团队和谐与凝聚力。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团队协作与沟通技巧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https://d.book118.com/268013027053006022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2024-08-28T11:58:25.396</cp:lastPrinted>
  <dcterms:created xsi:type="dcterms:W3CDTF">2024-08-28T03:58:25Z</dcterms:created>
  <dcterms:modified xsi:type="dcterms:W3CDTF">2024-08-28T03:58:27Z</dcterms:modified>
</cp:coreProperties>
</file>