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2C4E51-539A-420D-AE26-F7486CB39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03A3F9-93E9-48D7-92DA-B3BE91C46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375B92-CA7C-4063-9652-5B888296A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57579E-891F-4F8A-BDA7-C3754E74A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ACB9F4-BDC2-4927-9773-1F5916D89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9AD62B-B88E-4DA0-ACD3-655665E3E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E09EAD-244A-4A27-B3B1-CF8DB332C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4D34FD-B9CB-4DEB-B234-3C1003B44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43BCA0-0E9F-48B7-9817-8B50D2AB1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48DFB8-8EF8-443F-AA15-E684C327B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00E164-61F8-44C9-8B8B-7BB24EDD7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13125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空气污染事件应急处理方法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空气污染事件概述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应急处理组织体系建设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现场应急处置措施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医疗救治与卫生防护措施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信息报告与公开透明制度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后期评估与总结反思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空气污染事件概述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空气污染事件定义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指由于人类活动或自然过程引起某些物质进入大气中，呈现出足够的浓度，达到足够的时间，并因此危害了人体的舒适、健康和福利或环境的现象。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空气污染事件分类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根据污染物的化学性质及其存在的大气状况，可分为还原型大气污染、氧化型大气污染、石油型大气污染、混合型大气污染等。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9034" r="2903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626" b="662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空气污染事件会对人体健康、工农业生产、气候以及环境本身等方面造成不同程度的危害。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空气污染的影响范围可从局部地区扩展到整个区域乃至全球，具体影响范围取决于污染物的性质、排放量、气象条件等多种因素。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危害程度及影响范围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危害程度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以2013年1月的雾霾天气为例，该次空气污染事件覆盖了中国中东部大部分地区，对交通、人体健康等方面造成了严重影响。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国内典型案例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1952年12月的伦敦烟雾事件，由于燃煤排放的大量污染物在不利气象条件下积聚，导致数千人死亡，成为历史上著名的空气污染事件之一。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国外典型案例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国内外典型案例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应急处理组织体系建设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组织架构与职责划分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应急指挥部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负责统一领导、指挥和协调应急处理工作，制定应急处理方案，下达应急处理指令。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应急处置组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负责按照应急处理方案，组织实施各项应急处理措施，确保措施的有效执行。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监测预警组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负责实时监测空气质量，及时发布预警信息，为应急处理提供科学依据。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医疗救治组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负责救治因空气污染事件导致的伤病人员，提供医疗支持和保障。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建立环保、气象、交通、卫生等相关部门间的协调机制，实现信息共享和资源整合。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部门间协调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加强不同地区间的沟通与协作，形成区域联防联控的应急处理格局。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区域间联动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鼓励和支持社会力量参与应急处理工作，形成政府主导、社会参与的应急处理体系。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社会参与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协调联动机制建立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预案制定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根据地区特点和历史数据，制定针对不同等级空气污染事件的应急处理预案。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预案演练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定期组织应急处理演练，提高应急处理能力和水平。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预案更新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根据空气污染事件的变化和应急处理经验，及时对预案进行更新和完善。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预案制定与更新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现场应急处置措施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污染源识别与定位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利用空气质量监测数据、气象观测资料等信息，结合地理信息系统等技术手段，迅速识别并定位污染源。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调动环保、气象等部门的专业力量，对污染源进行现场调查和评估，确定污染物的种类、浓度和扩散范围。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紧急疏散和安置受影响人群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根据污染源的性质和污染物的扩散情况，及时启动应急预案，组织受影响人群进行紧急疏散。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在安全区域设立临时安置点，为疏散人群提供必要的食品、饮用水和医疗救助等保障。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https://d.book118.com/268013125015006032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2024-09-09T08:43:16.740</cp:lastPrinted>
  <dcterms:created xsi:type="dcterms:W3CDTF">2024-09-09T00:43:16Z</dcterms:created>
  <dcterms:modified xsi:type="dcterms:W3CDTF">2024-09-09T00:43:19Z</dcterms:modified>
</cp:coreProperties>
</file>