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45AD3-30D3-4652-B6BA-4D036B6A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444B2-93F1-4BCF-BC00-EA1C7AA99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BC354-C921-46F4-A6A6-4D5650E4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E3E8A-8634-41C2-82B7-253ABEABD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B7B8F7-F296-4EF9-85AA-18B855F39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365E13-B168-4A9D-AB87-0FE503DC8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CB0A4-7446-4D3C-8553-53EA4B15F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84588-10F4-4262-93E5-AB4CF9795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DAC52-D1EB-4C5A-9213-C0BDC1821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0EDB1-0E03-4F9C-926E-ACB43B5E8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5470E-6401-4430-9241-B39830C21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404312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02中石化量管理体系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中石化量管理体系概述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中石化量管理体系的核心内容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中石化量管理体系的实施与运行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中石化量管理体系的成效与影响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中石化量管理体系的挑战与展望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6" r="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中石化量管理体系的建立旨在提升企业的整体管理水平，通过标准化、规范化的管理方式，提高企业的运营效率和市场竞争力。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适应市场发展需求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随着市场竞争的日益激烈和客户需求的多样化，中石化需要不断完善自身的管理体系，以适应市场发展的需求。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推动企业可持续发展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中石化量管理体系不仅关注企业的经济效益，还注重企业的社会责任和环境保护，推动企业的可持续发展。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管理体系的建立和实施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汇报中石化量管理体系的建立过程和实施情况，包括管理体系的框架设计、标准制定、流程优化等方面。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管理体系的成效评估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汇报中石化量管理体系实施后的成效评估情况，包括管理水平的提升、经济效益的改善、社会责任的履行等方面。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汇报中石化量管理体系在持续改进方面所做的努力和取得的成果，包括管理体系的升级、新标准的制定、新技术的应用等方面。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中石化量管理体系概述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中石化量管理体系是中国石油化工集团公司（以下简称“中石化”）为加强企业质量管理，提升产品和服务质量水平而建立的一套系统化、标准化的管理体系。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该体系以顾客需求为导向，强调全员参与、持续改进和预防为主的原则，通过制定明确的质量方针和目标，以及完善的管理制度和流程，确保中石化的产品和服务始终保持高品质。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13" r="1431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通过建立和实施量管理体系，中石化能够不断提高产品和服务质量，增强市场竞争力，赢得更多客户信任和支持。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量管理体系强调持续改进和预防为主的原则，有助于中石化在生产经营过程中降低能耗、减少排放、提高资源利用效率，从而实现可持续发展。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量管理体系的建立和实施需要全员参与，有助于加强企业内部各部门之间的沟通和协作，提高企业的整体运营效率和管理水平。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强化企业内部管理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中石化量管理体系的重要性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随着企业规模的扩大和市场竞争的加剧，中石化不断完善质量管理体系，加强质量监督和考核，提高产品和服务质量水平。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中石化在成立初期就意识到质量管理的重要性，开始引入国际先进的质量管理理念和方法，逐步建立起初步的质量管理体系。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近年来，中石化积极推进质量管理创新，引入大数据、人工智能等先进技术手段，推动质量管理体系向数字化、智能化方向发展。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中石化量管理体系的历史与发展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中石化量管理体系的核心内容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计量器具管理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确保计量器具的准确性、稳定性和可靠性，实施定期检定、校准和维护。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计量数据管理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建立计量数据管理制度，确保数据的真实性、完整性和可追溯性。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计量人员培训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加强计量人员的专业技能培训，提高计量管理水平和操作技能。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建立完善的质量管理体系，确保产品和服务质量符合相关标准和客户要求。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加强过程质量控制，实施关键过程和特殊过程的监控和测量。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过程质量控制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持续开展质量改进活动，提高产品质量水平和客户满意度。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标准制定与执行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制定并执行企业标准、行业标准和国家标准，确保各项工作的规范化和标准化。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标准实施评价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定期对标准实施情况进行评价，及时发现问题并采取改进措施。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标准宣贯与培训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加强标准宣贯和培训，提高员工对标准化的认识和执行力。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能源计量与统计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建立能源计量和统计制度，确保能源数据的准确性和完整性。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能源效率提升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实施节能技术改造和管理措施，提高能源利用效率和经济效益。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定期开展能源审计和评估工作，识别能源利用中的问题和潜力，提出改进措施和建议。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能源审计与评估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https://d.book118.com/268014043127006043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2024-09-23T14:33:07.864</cp:lastPrinted>
  <dcterms:created xsi:type="dcterms:W3CDTF">2024-09-23T06:33:07Z</dcterms:created>
  <dcterms:modified xsi:type="dcterms:W3CDTF">2024-09-23T06:33:10Z</dcterms:modified>
</cp:coreProperties>
</file>