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E1AA7-5A79-4E09-B065-77F5D71A5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14E732-7F3E-4CB0-99B5-D9CC8EC04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733F3B-7DDE-458E-BEC6-5086C4767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F7ED6-5929-4D48-8319-34F6383DE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909764-E122-49AE-B402-9D678368B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26AD5-5598-4087-B578-FF5BEB7C9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78AAC72-5DD8-4454-9C88-7CBD85B4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B255D-B098-4B9D-97C1-B8EA78B3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947B8-DAED-4A62-B096-C84F28496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0CED6-19CF-4EDB-8C4B-0FB0241CC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CFA8A-5EA3-4C2C-B907-55890AF90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14132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宪法是国家根本大法\n## 1.宪法的基本概念及其重要性\n### 1.1宪法的定义及其与国家法律的关系\n### 1.2宪法的核心原则与价值\n### 1.3宪法在国家安全与发展中的作用\n## 2.宪法的发展历程\n### 2.1世界各国宪法的起源与发展\n### 2.2中国宪法的历史演变\n### 2.3宪法发展的国际趋势与挑战\n## 3.宪法的基本内容\n### 3.1宪法的结构与组成部分\n### 3.2宪法赋予公民的基本权利与义务\n### 3.3宪法对国家权力与义务的规范\n## 4.宪法的实施与监督\n### 4.1宪法的实施机制与程序\n### 4.2宪法的监督体系与机构\n### 4.3宪法实施与监督中的问题与改进\n## 5.宪法教育与普及\n### 5.1宪法教育的目标与意义\n### 5.2宪法教育的途径与方法\n### 5.3提高宪法意识，弘扬宪法精神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宪法是国家根本大法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宪法的基本概念及其重要性</a:t>
            </a:r>
            <a:endParaRPr/>
          </a:p>
        </p:txBody>
      </p:sp>
      <p:sp>
        <p:nvSpPr>
          <p:cNvPr id="12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2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宪法是国家的根本法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规定国家的政治制度、经济制度、文化制度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规定国家的基本权力和义务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规定国家的基本法律原则</a:t>
                </a:r>
                <a:endParaRPr/>
              </a:p>
            </p:txBody>
          </p:sp>
          <p:sp>
            <p:nvSpPr>
              <p:cNvPr id="16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宪法与国家法律的关系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宪法是国家法律的基础和依据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宪法具有最高的法律地位和效力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国家法律不得与宪法相抵触</a:t>
                </a:r>
                <a:endParaRPr/>
              </a:p>
            </p:txBody>
          </p:sp>
          <p:sp>
            <p:nvSpPr>
              <p:cNvPr id="17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宪法的特点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宪法具有最高性、普遍性、稳定性和强制性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宪法是权利和义务的载体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宪法是民主制度的保障</a:t>
                </a:r>
                <a:endParaRPr/>
              </a:p>
            </p:txBody>
          </p:sp>
          <p:sp>
            <p:nvSpPr>
              <p:cNvPr id="17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宪法的定义及其与国家法律的关系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宪法的核心原则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人民主权原则：国家的一切权力属于人民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尊重和保障人权原则：国家尊重和保障公民的基本权利和自由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社会主义原则：国家坚持社会主义制度，以实现共产主义为目标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宪法的价值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宪法维护国家的政治制度和国家安全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宪法保障公民的基本权利和自由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宪法促进国家的经济发展和文化繁荣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宪法推动社会的公平正义和和谐稳定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宪法的核心原则与价值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宪法对国家安全的保障</a:t>
                </a:r>
                <a:endParaRPr/>
              </a:p>
            </p:txBody>
          </p:sp>
          <p:sp>
            <p:nvSpPr>
              <p:cNvPr id="19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宪法规定国家的政治制度，保障国家的稳定和团结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宪法规定国家的军事制度，保障国家的独立和主权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宪法规定国家的外交政策，保障国家的国际地位和影响力</a:t>
                </a:r>
                <a:endParaRPr/>
              </a:p>
            </p:txBody>
          </p:sp>
        </p:grpSp>
        <p:grpSp>
          <p:nvGrpSpPr>
            <p:cNvPr id="19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宪法对经济发展的推动作用</a:t>
                </a:r>
                <a:endParaRPr/>
              </a:p>
            </p:txBody>
          </p:sp>
          <p:sp>
            <p:nvSpPr>
              <p:cNvPr id="20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宪法规定国家的经济制度，保障国家的经济发展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宪法规定国家的分配制度，保障社会的公平正义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宪法规定国家的资源保护制度，保障国家的可持续发展</a:t>
                </a:r>
                <a:endParaRPr/>
              </a:p>
            </p:txBody>
          </p:sp>
        </p:grpSp>
        <p:grpSp>
          <p:nvGrpSpPr>
            <p:cNvPr id="20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宪法对文化繁荣的促进作用</a:t>
                </a:r>
                <a:endParaRPr/>
              </a:p>
            </p:txBody>
          </p:sp>
          <p:sp>
            <p:nvSpPr>
              <p:cNvPr id="2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宪法规定国家的文化制度，保障国家的文化多样性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宪法规定国家的教育制度，保障国家的人才培养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宪法规定国家的科技政策，保障国家的科技创新</a:t>
                </a:r>
                <a:endParaRPr/>
              </a:p>
            </p:txBody>
          </p:sp>
        </p:grpSp>
      </p:grpSp>
      <p:pic>
        <p:nvPicPr>
          <p:cNvPr id="20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宪法在国家安全与发展中的作用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宪法的发展历程</a:t>
            </a:r>
            <a:endParaRPr/>
          </a:p>
        </p:txBody>
      </p:sp>
      <p:sp>
        <p:nvSpPr>
          <p:cNvPr id="21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1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世界各国宪法的起源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奴隶制国家的宪法：如古希腊的雅典宪法、古罗马的十二铜表法等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封建制国家的宪法：如英国的《自由大宪章》、法国的《人权宣言》等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资本主义国家的宪法：如美国的《独立宣言》、法国的《拿破仑宪法》等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世界各国宪法的发展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从君主立宪制到共和制：如英国、法国、德国等国家的宪法变革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从资本主义宪法到社会主义宪法：如苏联、中国等国家的宪法发展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从单一制宪法到联邦制宪法：如美国、德国、澳大利亚等国家的宪法演变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世界各国宪法的起源与发展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中国宪法的历史发展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民国时期的宪法：如《中华民国临时约法》、《中华民国宪法》等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中华人民共和国成立后的宪法：如1954年《中华人民共和国宪法》、1975年《中华人民共和国宪法》、1978年《中华人民共和国宪法》等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改革开放后的宪法：如1982年《中华人民共和国宪法》、1988年《中华人民共和国宪法》、1993年《中华人民共和国宪法》等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中国宪法的特点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宪法具有鲜明的社会主义性质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宪法保障国家的政治制度和国家安全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宪法保障公民的基本权利和自由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宪法促进国家的经济发展和文化繁荣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中国宪法的历史演变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宪法发展的国际趋势与挑战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宪法发展的国际趋势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宪法的人权保障趋势：如联合国《世界人权宣言》等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宪法的绿色发展趋势：如《巴黎协定》等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宪法的全球化发展趋势：如世界贸易组织、欧盟等国际组织的影响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宪法发展的挑战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宪法在国家治理中的作用和挑战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宪法在应对全球性问题的作用和挑战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宪法在保障人权和自由中的作用和挑战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宪法的基本内容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宪法的结构与组成部分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宪法的结构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总纲：规定国家的政治制度、经济制度、文化制度等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基本权利和义务：规定公民的基本权利和自由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国家机构：规定国家的权力机关、行政机关、司法机关等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宪法的组成部分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宪法正文：包括总纲、基本权利和义务、国家机构等内容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宪法修正案：对宪法正文进行修改和补充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宪法附属文件：如宪法解释、宪法实施细则等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https://d.book118.com/268014132004006042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宪法是国家根本大法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2024-09-20T23:18:17.144</cp:lastPrinted>
  <dcterms:created xsi:type="dcterms:W3CDTF">2024-09-20T15:18:17Z</dcterms:created>
  <dcterms:modified xsi:type="dcterms:W3CDTF">2024-09-20T15:18:19Z</dcterms:modified>
</cp:coreProperties>
</file>