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19DF-3909-4AF0-90CE-494B0D049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9B50D-657C-497B-8132-76F85C52A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75C78-05F0-4EFF-A6A3-14701B4B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C575F-CB02-4F7E-A2F0-667A2A62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20338-6AE2-4FAB-A617-E1C1AF64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885D3-AB40-4065-9466-A6E40E36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6DA3B-24B3-496C-8801-392358DA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73556-32D5-40CD-AB25-CF886A0D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28D0F-3FCF-4D7D-AB76-9A55941A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7EDD0-11FD-4BB9-A8BE-E471C5868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7879-8FE2-46A7-A6C6-F93090475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5014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设备修理和零件修复技术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零件修复技术基础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设备修理与零件修复技术实践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设备修理与零件修复技术应用案例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设备修理与零件修复技术发展趋势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设备修理是指对损坏或出现故障的设备进行检测、诊断、拆卸、更换或修复损坏部件，以及进行必要的调整、试验等，以恢复设备原有性能或达到预定性能要求的过程。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设备是企业生产的重要物质基础，设备修理对于保障企业生产顺利进行、提高设备使用效率、延长设备使用寿命、降低生产成本具有重要意义。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设备修理的定义与意义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设备修理的分类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修理对象和性质的不同，设备修理可分为小修、中修和大修三类。小修主要针对设备使用过程中出现的轻微故障和磨损进行局部维修；中修是对设备进行全面检查和维修，以恢复设备的规定性能；大修是对设备进行全面的拆卸、检查和维修，以恢复设备的原有精度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设备修理的内容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设备修理的内容包括故障检测与诊断、拆卸与清洗、零件修复或更换、装配与调整、试车与验收等。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设备修理的分类与内容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740" r="2074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设备修理的原则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设备修理应遵循经济合理、技术可行、质量第一的原则。在保证修理质量的前提下，尽量缩短修理周期，降低修理成本，提高设备使用效率。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设备修理的要求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设备修理应满足以下要求：恢复设备原有性能或达到预定性能要求；保证设备的安全性和可靠性；提高设备的耐用度和经济性；保持设备的外观整洁和美观。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设备修理的原则与要求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零件修复技术基础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零件损伤的形式与原因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73" r="128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由于摩擦导致的表面材料逐渐丧失，如滑动磨损、滚动磨损等。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由化学或电化学作用引起的金属表面破坏，如氧化、硫化等。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交变应力作用下，零件表面或内部产生裂纹并扩展，最终导致断裂。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外力作用下，零件形状或尺寸发生变化，如弯曲、扭曲等。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表面修复技术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焊接修复技术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热处理修复技术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机械加工修复技术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零件修复技术的分类与内容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针对零件表面损伤进行的修复，如喷涂、电镀、刷镀等。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通过加热和冷却改变金属组织结构和性能，如淬火、回火等。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通过焊接方法连接断裂或修复磨损部位，如气焊、电弧焊等。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通过切削加工去除损伤部分，恢复零件形状和尺寸精度。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99" r="194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零件修复技术的原则与要求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修复成本应低于新件制造成本，且修复后零件性能满足使用要求。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修复后的零件应达到或接近新件的可靠性水平，确保设备安全运行。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修复过程中应尽量保持或恢复零件的原始精度和表面质量。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修复过程中应采取环保措施，减少对环境的影响和污染。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精度保持原则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设备修理与零件修复技术实践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掌握正确的拆卸方法和顺序，避免损坏设备和零件。使用专用工具进行拆卸，确保操作安全。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采用合适的清洗剂和工具，彻底清洗设备和零件表面的油污、锈蚀和其他杂质。注意清洗剂的选用和操作方法，避免对设备和零件造成损害。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设备拆卸与清洗技术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设备拆卸技术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https://d.book118.com/268015014055006035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2024-09-14T04:37:49.652</cp:lastPrinted>
  <dcterms:created xsi:type="dcterms:W3CDTF">2024-09-13T20:37:49Z</dcterms:created>
  <dcterms:modified xsi:type="dcterms:W3CDTF">2024-09-13T20:37:51Z</dcterms:modified>
</cp:coreProperties>
</file>