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242110-106A-4400-844B-EFE96259E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934DB0-691B-411F-B1A7-CACA39F61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522841-3B22-4F51-B171-E03D04300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182BBB-0B85-40CB-9E26-D8F74A3AE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5D2020-069C-4DD0-BD93-C42D1E656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8FF4CC-6536-45C1-9798-931DBAFC8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731A6F-5B96-45A7-A883-D9CDE61A6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055875-229D-4B7E-9FBC-3CE48B12C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965923-C8F5-4492-9C27-9EE409136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71217D-5309-4D17-8FB2-B43AF74C6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A8F7B1-FFC6-4E3A-8A55-B784CE406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16003030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信用社区工作总结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信用社区建设成果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信用社区工作亮点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信用社区工作不足与改进措施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随着社会信用体系建设的深入推进，信用社区作为社会信用体系的重要组成部分，对于促进社区治理、推动社会信用体系建设具有重要意义。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通过总结信用社区工作的经验、成果和不足，为进一步推进信用社区建设提供参考和借鉴。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信用社区建设涉及多个方面，包括居民信用信息采集、信用评价、信用奖惩机制建设等。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1625" r="11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通过一系列工作措施，信用社区建设取得了一定的成效，如居民信用意识提高、社区治理水平提升等。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l="16000" r="16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在推进过程中，也存在一些问题和不足，如居民信用信息采集不够全面、信用奖惩机制不够完善等。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工作不足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工作总结概述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信用社区建设成果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9" name="AutoShape 9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27861" b="2786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096" b="120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19998" b="199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信用社区建设目标达成情况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信用体系建立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通过制定信用管理制度、建立信用信息平台、开展信用宣传教育等措施，成功建立了完善的信用体系。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信用信息采集与共享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通过与相关部门合作，实现了信用信息的采集、共享和交换，为信用社区建设提供了有力支持。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信用应用场景拓展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在社区治理、公共服务、商业服务等领域，积极拓展信用应用场景，提高了信用服务质量和效率。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信用信息公示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通过建立信用信息公示平台，向社会公开信用信息，增强了社区治理的透明度和公信力。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信用宣传教育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通过开展信用宣传教育活动，提高了居民的信用意识和诚信观念，营造了良好的信用氛围。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信用应用案例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在社区治理、公共服务、商业服务等领域，积极推广信用应用案例，展示了信用社区建设的成果和效益。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9" name="Picture 19"/>
          <p:cNvPicPr>
            <a:picLocks noChangeAspect="1"/>
          </p:cNvPicPr>
          <p:nvPr/>
        </p:nvPicPr>
        <p:blipFill>
          <a:blip r:embed="rId3">
            <a:alphaModFix/>
          </a:blip>
          <a:srcRect l="17167" r="171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20" name="Picture 20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5">
            <a:alphaModFix/>
          </a:blip>
          <a:srcRect l="8583" r="8583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信用社区建设成果展示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5" name="TextBox 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专家评估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邀请相关领域的专家对信用社区建设成果进行评估，从专业角度提出改进建议和意见。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8" name="TextBox 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社会影响评估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通过对信用社区建设成果的社会影响进行评估，了解其对社会发展的贡献和影响，为进一步推广提供依据。</a:t>
              </a:r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居民满意度调查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通过开展居民满意度调查，了解居民对信用社区建设的评价和意见，为进一步改进和完善提供了参考。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信用社区建设成果评价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信用社区工作亮点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实施信用奖惩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对守信者给予奖励，对失信者进行惩戒，形成了有效的信用奖惩机制。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建立信用体系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通过制定信用规则、建立信用档案、开展信用评级等方式，构建了完善的信用体系。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推广信用文化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通过开展信用宣传、举办信用讲座、推广信用知识等活动，普及了信用知识，提高了居民的信用意识。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信用社区工作亮点介绍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https://d.book118.com/268016003030006024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301648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2024-08-31T03:58:57.991</cp:lastPrinted>
  <dcterms:created xsi:type="dcterms:W3CDTF">2024-08-30T19:58:58Z</dcterms:created>
  <dcterms:modified xsi:type="dcterms:W3CDTF">2024-08-30T19:59:00Z</dcterms:modified>
</cp:coreProperties>
</file>