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CABB4-DFD5-4ECA-9CE6-9262DA61E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E496E-2D76-4489-9EE9-C01D695F1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2CE58-4F58-4587-8E6B-2D1032696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C04D0-C195-4E55-8F39-3B23AF7D8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2F8EB-0C5D-4BCC-8C6C-21ED04BAE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36B48-6A39-4B4B-9601-52770DF33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047D9C-79F3-4ED0-9E05-CC427F6FA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E63A3-4275-4DEB-912F-4BAE7FF5F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E1B1A-4726-4B45-BC50-79F2A9A6E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635A1-544C-4212-BDD6-68726D7B8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1F52B-FBA5-4F2F-924A-DEEC8F5A7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7141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美丽不再是梦想，只需一瓶护肤品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护肤品的选择与使用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护肤品的效果与影响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护肤品市场与趋势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2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美丽是每个女性的追求，而护肤品是实现美丽的重要工具。随着科技的发展，护肤品行业不断推陈出新，为女性提供了更多选择和机会。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本文将探讨护肤品的重要性，以及如何选择适合自己的护肤品，帮助女性实现美丽梦想。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26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保持皮肤健康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护肤品能够滋润皮肤、补充水分、抗氧化、防晒等，有助于保持皮肤健康、光滑、有弹性。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改善皮肤问题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针对各种皮肤问题，如痘痘、黑头、色斑、皱纹等，护肤品能够提供有效的解决方案，帮助改善皮肤状况。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提升自信心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拥有健康的皮肤和美丽的外表，能够增加女性的自信心，使她们更加自信地面对生活中的挑战。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护肤品的选择与使用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皮肤干燥，容易产生皱纹和脱屑，需要使用保湿性强的护肤品。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皮肤油腻，容易长痘痘和粉刺，需要使用控油和清洁效果好的护肤品。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皮肤状态良好，既不太干也不太油，只需使用基础护肤品即可。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皮肤容易过敏，红血丝明显，需要使用温和、无刺激的护肤品。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中性皮肤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了解自己的肤质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针对自己的肤质选择合适的护肤品，如干性皮肤选择保湿霜，油性皮肤选择控油乳液。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根据肤质选择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选择不含酒精、香料、色素等刺激性成分的护肤品，以免引起过敏或刺激。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成分安全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选择知名品牌的护肤品，确保产品质量和效果。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选择合适的护肤品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每天早晚使用洗面奶彻底清洁面部，注意不要用力搓揉。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正确的使用方法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使用爽肤水或化妆水为皮肤补充水分，并收缩毛孔。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使用眼霜为眼部保湿，缓解细纹和黑眼圈。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使用精华液深层滋养皮肤，提高皮肤弹性和光泽度。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精华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使用面霜锁住水分，滋润皮肤并防止外界刺激。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每天出门前涂抹防晒霜，防止紫外线伤害皮肤。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护肤品的效果与影响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https://d.book118.com/268017141043006037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2024-09-17T01:29:51.058</cp:lastPrinted>
  <dcterms:created xsi:type="dcterms:W3CDTF">2024-09-16T17:29:51Z</dcterms:created>
  <dcterms:modified xsi:type="dcterms:W3CDTF">2024-09-16T17:29:52Z</dcterms:modified>
</cp:coreProperties>
</file>