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0A719D-F7CD-48B6-90DD-C24E92828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7CEA0A-8493-4B88-998D-2843B6EF1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0227E5-5F8E-4B0A-BDF9-B756AB571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52611A-905F-4562-9693-28082ACAC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E61FB0-64C0-4C5B-BBD5-E7CCACF98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15475C-415F-4AB2-B40A-31157F741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DA4AD3-3E2E-4477-B5D3-A5F812B92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F994BA-7158-4DBD-8AF3-C82F2B7AA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CC28A3-7492-4325-97A0-09199D3FA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AA042B-6C11-4EC2-937C-52EF6EBDD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7EE052-17C2-4213-AAB3-7B6BCB353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2000001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面神经炎的诊治护理课件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临床表现与诊断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护理与康复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预防与保健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面神经炎是一种常见的神经系统疾病，由于面神经受损导致面部肌肉瘫痪。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面神经炎可分为中枢性面神经炎和周围性面神经炎，其中周围性面神经炎较为常见。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面神经炎的病因多样，常见的包括病毒感染、免疫系统异常、糖尿病、高血压等。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面神经炎的发病机制主要与面神经受到压迫或炎症反应有关，导致面部肌肉功能受损。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发病年龄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地域差异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面神经炎的发病率较高，每年约有数十万人患病。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面神经炎可发生于任何年龄段，但以中老年人群较为常见。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面神经炎的发病率存在一定的地域差异，可能与环境、遗传等因素有关。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流行病学特点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临床表现与诊断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48133" y="4110503"/>
            <a:ext cx="2590565" cy="15624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128212" y="4950826"/>
            <a:ext cx="710486" cy="718012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134233" y="3388358"/>
            <a:ext cx="2590566" cy="15624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14313" y="4232813"/>
            <a:ext cx="710486" cy="718013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6786" y="2677872"/>
            <a:ext cx="2592071" cy="156246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86866" y="3510284"/>
            <a:ext cx="711991" cy="7165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01919" y="1624184"/>
            <a:ext cx="3200199" cy="2539899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48133" y="4153549"/>
            <a:ext cx="1880079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突然出现一侧面颊动作不灵、嘴巴歪斜。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128212" y="3415808"/>
            <a:ext cx="1886101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前额皱纹消失、眼裂扩大、鼻唇沟变浅变平、口角下垂，露齿时口角向健侧偏歪。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014313" y="2876331"/>
            <a:ext cx="1872553" cy="1165551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做鼓腮、吹口哨等动作时，患侧即出现漏气现象。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57710" y="2291084"/>
            <a:ext cx="1931664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闭目时眼球向上外方转动，露出白色巩膜，称Bell征。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急性起病，数小时或1～3天症状达到高峰，病初可伴耳后乳突区、下颌角或外耳道处疼痛。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一侧面肌瘫痪，额纹消失，睑裂变大，闭目露白，鼻唇沟变浅变平，示齿时口角下垂或偏向健侧，做露齿、鼓腮、吹口哨等动作时患侧不能完成。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可伴有味觉减退或听觉过敏。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中耳炎、乳突炎、腮腺炎等感染性疾病所致的面神经炎。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颅后窝内肿瘤或脑膜炎、脑干脑炎所致的面神经炎。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周围性面神经炎与Bell麻痹的鉴别诊断。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鉴别诊断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https://d.book118.com/268020000015006027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2024-09-04T17:23:39.951</cp:lastPrinted>
  <dcterms:created xsi:type="dcterms:W3CDTF">2024-09-04T09:23:39Z</dcterms:created>
  <dcterms:modified xsi:type="dcterms:W3CDTF">2024-09-04T09:23:41Z</dcterms:modified>
</cp:coreProperties>
</file>