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99373-49CF-4E6F-AAEB-554FE9C4B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6B8B0-8D50-4B52-97D3-96A8D84F1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2E2C7-F150-405A-94FB-EEAFC0B2C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93F80-B62B-4391-A435-6E2DA1469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FC7780-B48F-4530-9B1A-927FAD392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0C658F-20FF-4F81-9618-62F8451D1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4F9FA-EC20-4DDC-B045-42DDF3A77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7BFED-D539-4DBF-BC5D-2177CF06C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64A66-63C7-48F1-8020-B42451B55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9560C-3389-40AC-97D6-6808C9761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927A4-FD16-47BE-98D6-B637C648D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2000007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室内设计实务实践报告总结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实践总结与反思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室内设计行业的快速发展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实践经验的重要性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实践背景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随着人们生活水平的提高，对居住和工作环境的品质要求也越来越高，这为室内设计行业提供了广阔的市场空间。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为了更好地适应市场需求，提升个人技能和竞争力，我选择了室内设计实务作为实践课题。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03" r="123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掌握室内设计实务流程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提高实际操作能力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通过实践，了解并掌握室内设计的整个流程，包括与客户沟通、现场勘测、方案设计、材料选择等环节。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通过实际操作，提高自己在室内设计中的实际操作能力，包括设计软件的使用、施工图的绘制、材料的选择与搭配等。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在实践过程中，与团队成员共同合作，培养团队协作精神，提高沟通协调能力。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实践内容概述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结合现代简约风格，运用适当的材料和色彩，营造舒适、时尚的居住环境。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现代简约风格家居设计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客户希望为新购公寓进行整体室内设计，注重空间利用与美观性。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设计项目介绍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概念设计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方案汇报与修改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设计过程描述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细化设计方案，绘制平面图、效果图及施工图，明确各个空间的布局、功能及风格。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根据需求分析，提出初步的设计概念，包括空间布局、色彩搭配和材料选择。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与客户深入沟通，了解其生活习惯、喜好及对空间的需求。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向客户汇报设计方案，根据客户反馈进行修改和完善。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提供多种材料样板，让客户亲自感受不同材料的质感和效果，协助其做出决策。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与客户再次沟通，明确其需求，对设计方案进行相应调整。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施工过程中的细节问题与实际效果存在差异。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客户对某一种材料的选择犹豫不决。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客户对某个空间的功能需求有变动。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与施工团队保持密切沟通，确保施工过程中的细节问题得到妥善处理，尽量达到预期效果。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实践成果展示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https://d.book118.com/268020000072006036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2024-09-15T21:47:00.203</cp:lastPrinted>
  <dcterms:created xsi:type="dcterms:W3CDTF">2024-09-15T13:47:00Z</dcterms:created>
  <dcterms:modified xsi:type="dcterms:W3CDTF">2024-09-15T13:47:02Z</dcterms:modified>
</cp:coreProperties>
</file>