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C2862-DF2E-4432-94FE-11CB9213D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E36F2-E64A-4158-91EA-A2DBFD81D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535F9-4578-4F68-823E-5B2A84958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37B04-2D40-43CB-A9F9-F04DCACE2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DB166A-139B-40DA-B3DE-0F57D25BC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CB028C-D681-468B-AB71-461CFAC46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7CCB12-1CFB-44BB-A388-985B26F15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915D1-A93C-452E-81A8-2EB965BA5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1A37A-982D-4DC6-84E7-669A79F76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C6276-D78F-4F46-ABB4-7515F8396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8DCD3-57FA-4CAA-84BF-377F9E79B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20137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车辆人员管理制度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车辆管理制度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人员管理制度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监督与考核制度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确保公司车辆和人员的安全与高效运行，提高企业运营效率。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规范车辆和人员的管理流程，降低企业运营风险。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保障员工的人身安全和企业的财产安全。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06" b="2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车辆人员管理制度是指对企业内部车辆和人员进行管理的制度，包括车辆使用、保养、维修、人员招聘、培训、考核等方面的规定。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适用于公司内部所有车辆和人员的日常管理，包括员工、驾驶员、维修人员等。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车辆管理制度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员工需提前向行政部门提交车辆使用申请，注明使用目的、时间、地点等信息。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车辆使用申请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667" b="17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车辆应按照申请用途使用，不得擅自改变使用性质或用于非工作目的。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专车专用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驾驶员应合理控制车速，避免急加速和急刹车，以节约燃油。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节约用油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车辆使用规定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按照车辆制造商的推荐，定期进行保养和检查，确保车辆性能良好。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保养记录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每次保养后，应记录保养内容和时间，并妥善保存相关资料。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保养责任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驾驶员应负责日常保养工作，如清洁车辆、检查油液等。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车辆保养制度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https://d.book118.com/268020137114006046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2024-09-27T17:38:25.042</cp:lastPrinted>
  <dcterms:created xsi:type="dcterms:W3CDTF">2024-09-27T09:38:25Z</dcterms:created>
  <dcterms:modified xsi:type="dcterms:W3CDTF">2024-09-27T09:38:27Z</dcterms:modified>
</cp:coreProperties>
</file>