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6DD18-FFCB-4148-BCA4-43F26D35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DBCD6-5EA6-44C5-9962-8901C070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C69FE-B5D9-4371-B90C-3D7F90AE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60C9C-F0C1-440A-BDEE-162EEC1CB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BA6D8-C7B6-4334-B457-33A82228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496EA-14D5-40CC-9373-7667621F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70414-8BF1-44B0-83CD-62906B77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770E7-54DF-4712-AB4B-22180556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BC524-ED19-4AB5-A7DE-F8A0CDAA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64E2B-48A0-4B82-9B11-AC84CE7D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A1326-6427-4349-B113-1B307233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2016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2023年年度师德师风情况总结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2023年师德师风建设工作总结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2023年师德师风存在问题分析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2024年师德师风建设工作展望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社会对师德师风的关注度日益提高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随着社会的发展和教育的改革，公众对教师的职业道德和行为规范提出了更高的要求。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教师职业形象面临挑战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一些负面新闻让教师职业形象受到了一定程度的损害，需要加强师德师风建设。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提高教师职业道德素质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通过对师德师风的总结和反思，促进教师职业道德素质的提升，树立良好教师形象。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促进教育行业的健康发展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良好的师德师风是教育行业健康发展的重要保障，有助于培养德智体美劳全面发展的学生。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2023年师德师风建设工作总结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我校师德师风建设工作取得了显著成效。全校教师认真履行职责，积极投身于教育教学工作中，为学生成长成才贡献力量。同时，学校不断完善师德师风管理制度，加强监督检查，营造了风清气正的教育教学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学校领导高度重视师德师风建设工作，将其作为重要任务来抓。通过召开专题会议、制定实施方案等方式，确保工作落到实处。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努力，我校师德师风建设工作取得了明显成效。教师们爱岗敬业、关爱学生，教育教学质量稳步提升。同时，学校在评优评先、职称评定等方面向师德优秀的教师倾斜，激发了教师们的工作热情和积极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学校组织开展了形式多样的师德教育活动，如师德演讲比赛、师德征文活动等。通过这些活动，提高了教师对师德的认识和重视程度，增强了教师的职业荣誉感和使命感。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完善制度建设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学校修订完善了师德师风管理制度，明确了教师的职责和要求。同时，加强了对教师教育教学行为的监督检查，对违反师德师风的行为严肃处理，维护了教师的良好形象。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加强与家长的沟通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学校积极搭建家校沟通平台，通过家长会、家访等形式，加强与家长的沟通和联系。教师们认真听取家长意见和建议，积极改进教育教学方式和方法，提高了教育教学质量。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建立师德师风建设工作小组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学校成立了由校领导、中层干部和教师代表组成的师德师风建设工作小组，负责制定工作计划、组织实施和监督检查等工作。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开展“最美教师”评选活动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学校开展了“最美教师”评选活动，通过学生投票、专家评审等方式，评选出在师德师风方面表现突出的优秀教师。这一活动激发了教师们的工作热情和积极性，也提高了学生尊师重教的意识。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利用新媒体平台加强宣传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学校利用微信公众号等新媒体平台，加强对师德师风建设工作的宣传力度。通过发布典型事迹、工作动态等内容，营造了良好的舆论氛围，提高了师生对师德师风建设的认识和重视程度。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创新举措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2023年师德师风存在问题分析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缺乏敬业精神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言行不当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利益至上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师生关系紧张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问题类型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0033" r="100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2527" b="25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511" r="51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部分教师对教学工作缺乏热情，备课不充分，上课敷衍了事。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一些教师存在言语不当、行为失范的现象，如歧视、体罚学生等。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个别教师过于追求个人利益，忽视教育职责，存在利益输送、违规补课等问题。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部分教师与学生关系紧张，缺乏有效沟通，导致学生产生厌学情绪。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https://d.book118.com/268022016125006044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2024-09-25T02:30:44.526</cp:lastPrinted>
  <dcterms:created xsi:type="dcterms:W3CDTF">2024-09-24T18:30:44Z</dcterms:created>
  <dcterms:modified xsi:type="dcterms:W3CDTF">2024-09-24T18:30:46Z</dcterms:modified>
</cp:coreProperties>
</file>