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CC2E6-CC30-41BA-B927-82712B965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9BB67-EABE-4935-8D93-FE148B08B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8165D-999B-4286-86C5-01AD29FC6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5E64F-B031-441C-BA75-ACE54364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FE08A-12BC-4DBA-A646-5D2319026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D8E39-6093-428F-AF3D-D5C6CEC0A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6A91F-015F-46FB-B782-0D8D68C94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410E8-A0D0-4DC4-B5FF-F53B6433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4A4A3-9126-43E9-B58C-B7A960AB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E4486-E05B-493D-834A-D2C2C469F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EB4F4-19A8-41E3-BA18-E462942FC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2052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哮病的护理查房PPT课件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哮病的概述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哮病患者的护理评估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哮病患者的护理措施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哮病患者的健康教育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哮病患者的病情观察与记录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哮病患者的康复与随访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哮病的概述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哮病是一种常见的呼吸系统疾病，以反复发作的喘息、气急、胸闷或咳嗽为主要症状，常在夜间和清晨发作或加剧。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哮病具有反复发作、病程长、易复发、难治愈的特点，严重影响患者的生活质量。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根据临床表现和病因，哮病可分为支气管哮喘、喘息性支气管炎等类型。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主要症状包括喘息、气急、胸闷或咳嗽，可伴有咳痰，严重时可出现呼吸困难、端坐呼吸等症状。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哮病的分类与表现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哮病的发病与多种因素有关，包括遗传、环境、感染、过敏等。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哮病的发病机制较为复杂，主要与气道炎症、气道高反应性、气道重塑等因素有关。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哮病的发病机制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哮病患者的护理评估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询问患者家族史、过敏史、用药史等，了解患者的基本情况。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询问患者发病的诱因、症状、病程等，为后续护理提供依据。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询问患者的生活习惯、饮食习惯等，评估患者的健康状况。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检查患者的生命体征，如体温、呼吸、心率等，评估患者的身体状况。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检查患者的肺部听诊，了解肺部哮鸣音、痰鸣音等情况，判断病情严重程度。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检查患者的皮肤、淋巴结等，排除其他并发症。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11" r="2951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评估患者的心理状态，了解患者是否有焦虑、抑郁等情况。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了解患者的家庭状况、社会支持系统等，评估患者的社会支持状况。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了解患者的生活习惯、工作环境等，评估患者的生活质量。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哮病患者的护理措施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总结词：药物治疗是哮病治疗的重要手段，护理人员需关注药物使用情况，确保患者正确用药。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确保患者按照医嘱正确使用药物，包括吸入剂、口服药等。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提醒患者按时服药，避免漏服或错服。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向患者及家属介绍药物的作用、使用方法及注意事项。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观察患者用药后的反应，如出现不良反应，应及时报告医生并协助处理。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观察患者氧疗过程中的反应，如出现不适，应及时调整氧气流量或暂停氧疗。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向患者及家属介绍氧疗的作用、注意事项及安全防范措施。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总结词：对于需要氧疗的哮病患者，护理人员需确保患者安全、有效地进行氧疗。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根据医生指示设置氧气流量和浓度，确保患者吸入足够的氧气。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定期检查氧气设备是否正常运转，确保氧气供应畅通。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总结词：对于病情严重的哮病患者，可能需要使用机械通气辅助呼吸，护理人员需严密监测并确保通气效果。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确保机械通气设备正常运转，定期检查管道连接、湿化器等部件。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观察患者呼吸情况及血氧饱和度，根据需要调整通气参数。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注意预防并发症，如呼吸机相关性肺炎等。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向患者及家属介绍机械通气的作用、注意事项及配合要点。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https://d.book118.com/268022052021006024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2024-08-31T01:23:05.358</cp:lastPrinted>
  <dcterms:created xsi:type="dcterms:W3CDTF">2024-08-30T17:23:05Z</dcterms:created>
  <dcterms:modified xsi:type="dcterms:W3CDTF">2024-08-30T17:23:07Z</dcterms:modified>
</cp:coreProperties>
</file>