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80A9A-962D-4B0A-829D-784CD66F0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E97E4-DDDD-4082-868C-372385F0A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9448B-474F-4218-A070-84638F7FE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BA3C4B-7ADF-4FA5-8FEF-B3736A324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AC7217-47D9-44C8-80BF-C005855B9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E3CA7F-C473-4FDC-96AC-1A9706DDA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5C860A-283A-4C02-B9E8-CDE7D795D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2614F5-212B-43C3-9065-D01F15C25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BEC517-1AA4-49ED-8D07-3ECEE1E79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4060B-FC8D-4A46-AC9F-A82DAB2C9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18419-47F3-4ADA-8570-07916486F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2210005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礼仪专题培训总结报告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培训实施与效果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培训收获与反思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当前社会对礼仪的重视程度逐渐提高，良好的礼仪成为个人和组织形象的重要体现。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随着国际化交流的增多，对礼仪的要求也越来越高，需要不断提升个人和团队的礼仪水平。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152" b="7152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11" r="181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在企业、学校、社区等各个领域，礼仪的缺失或不当行为会对个人和组织造成负面影响。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425" b="1342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增强个人和团队的自信心和形象，提升整体形象和品牌价值。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促进内部沟通和外部交流的顺畅，增强合作和信任，提高工作效率和效益。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提高员工、学生或成员的礼仪意识和素养，使其在日常工作和生活中能够展现出良好的礼仪风范。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15" r="3241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掌握礼仪的基本概念、原则和意义。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介绍了礼仪的定义、起源和演变，以及礼仪在现代社会中的重要性。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礼仪基本知识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熟悉商务场合中的行为规范和交往技巧。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涵盖了商务着装、商务拜访、商务会议、商务沟通等方面的礼仪要点。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商务礼仪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了解不同社交场合的礼仪要求和注意事项。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涉及了日常交往、聚会、节庆、婚丧嫁娶等场合的礼仪规范。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社交礼仪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掌握中餐、西餐及不同餐饮习俗的用餐规则和餐桌礼仪。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从餐前准备、用餐过程到餐后告别，详细介绍了各种餐饮场合的礼仪细节。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餐饮礼仪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培训实施与效果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https://d.book118.com/268022100050006035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2024-09-14T03:02:33.266</cp:lastPrinted>
  <dcterms:created xsi:type="dcterms:W3CDTF">2024-09-13T19:02:33Z</dcterms:created>
  <dcterms:modified xsi:type="dcterms:W3CDTF">2024-09-13T19:02:35Z</dcterms:modified>
</cp:coreProperties>
</file>