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AA148-77FD-48EB-AFF8-59B2516AB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660C1-BBB9-4B7C-A488-2823E816C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930BE-9DF6-4137-B0EB-24EB6ECFB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63FE1-9AFD-4008-B58C-50C18824E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D95BD3-D867-4F01-B688-B38D374DA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3A3393-80AE-435F-900B-34134D7B4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1A3F1C-B7C0-4333-A526-A3BB36BED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78539-2B5F-4136-B714-DB923CE1C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58494-AD44-4156-AB49-D6F476950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6D6C1-F0A5-4EB2-A1F0-54513D7FF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9BB60-A4E1-4F4C-B4A2-F9A12C9D4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21070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厂区安全知识培训总结报告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安全意识提升与改进建议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员工安全意识薄弱，缺乏必要的安全知识和技能。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为了提高员工的安全意识和技能水平，降低安全事故的发生率，厂区决定开展安全知识培训。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940" r="1094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2825" b="128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27" r="972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近年来，厂区安全事故频发，给企业和员工带来严重损失和伤害。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79" b="47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031" r="2003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提高员工的安全意识和风险防范能力。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掌握基本的安全知识和技能，包括消防安全、电气安全、机械安全等。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了解常见的安全隐患和应对措施，增强应急处理能力。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培养员工的安全责任感和团队协作精神，共同维护厂区安全。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详细介绍了厂区内的各项安全规章制度，包括进入厂区的要求、安全防护设备的佩戴、危险区域的警示标识等。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厂区安全规章制度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针对不同工种和设备，讲解了安全操作规程和注意事项，以避免因操作不当引发的安全事故。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教授员工在遇到突发情况时如何进行自救和互救，包括火灾、中毒、机械伤害等紧急情况的应对措施。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紧急救援措施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强调了职业卫生与健康的重要性，介绍了常见职业病及其预防措施，以及个人防护用品的使用和维护。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职业卫生与健康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通过讲解、图片、视频等形式，向员工传授安全知识，使其了解安全规章制度和操作规程。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在专业人员的指导下，员工进行安全设备使用、紧急救援措施等实际操作演练，提高应对突发事件的能力。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实操演练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通过分析厂区内及行业内的典型安全事故案例，让员工认识到安全事故的危害和预防措施的重要性。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鼓励员工提问，针对员工在实际工作中遇到的问题进行解答，增强培训的针对性和实用性。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现场考核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反馈意见收集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通过发放问卷，了解员工对培训内容的掌握程度和培训方式的满意度。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对员工在实际操作中的安全知识和技能进行考核，评估培训效果。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通过模拟突发事件，观察员工应对能力和应急处理能力。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收集员工对培训的意见和建议，以改进后续的培训计划。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https://d.book118.com/268022107050006035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2024-09-14T03:02:33.676</cp:lastPrinted>
  <dcterms:created xsi:type="dcterms:W3CDTF">2024-09-13T19:02:33Z</dcterms:created>
  <dcterms:modified xsi:type="dcterms:W3CDTF">2024-09-13T19:02:35Z</dcterms:modified>
</cp:coreProperties>
</file>