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7BDC81-D4E2-4E4B-ABBD-7D50C4D2F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138B05-3F89-4E91-B6FD-F249744589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3980A8-9935-496D-A845-A47970A56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A9FA296-119F-47C3-85BA-241EB44D67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0A2857-5A30-46A4-A5AB-04D0B7F83B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CEE8FF-588B-4706-B073-E5BF06B5E4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898C6B-FFE4-4B64-9625-CD40603EF5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9E5E98-CDC4-4E7D-B9C9-1978231ED8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E0A064-A8AC-4001-A6BD-9F6F2A4F27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4024E1-AC2F-4205-BA87-8265C0E83F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76C4E4-8632-4AA5-858C-C793A350AE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2303201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专业服务行业中的员工职业发展与创业意识培育策略研究</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汇报人：PPT可修改</a:t>
            </a:r>
          </a:p>
        </p:txBody>
      </p:sp>
      <p:sp>
        <p:nvSpPr>
          <p:cNvPr id="4" name="TextBox 4"/>
          <p:cNvSpPr txBox="1"/>
          <p:nvPr/>
        </p:nvSpPr>
        <p:spPr>
          <a:xfrm>
            <a:off x="902208" y="519379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专业服务行业员工职业发展现状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创业意识培育在专业服务行业中的重要性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员工职业发展策略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创业意识培育策略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实施策略和建议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经济全球化与服务业崛起</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随着经济全球化进程加速，服务业在国民经济中的地位日益凸显，专业服务行业作为服务业的重要组成部分，对经济发展起着关键推动作用。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员工职业发展与创业意识的重要性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员工职业发展与创业意识是专业服务行业持续创新、提升竞争力的核心要素。培育员工职业发展与创业意识，有助于激发员工潜能，提高企业整体绩效。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本研究旨在探讨专业服务行业中员工职业发展与创业意识培育的有效策略，为企业制定相关政策提供理论支持和实践指导。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如何结合专业服务行业特点，构建员工职业发展与创业意识培育体系？哪些因素对员工职业发展与创业意识产生影响？如何制定针对性的培育策略？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研究问题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本研究采用文献综述、案例分析、问卷调查等多种研究方法，以确保研究结果的全面性和准确性。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本研究以专业服务行业为研究对象，涵盖金融、法律、会计、咨询等多个领域，力求揭示员工职业发展与创业意识培育的普遍规律和行业特点。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研究方法</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https://d.book118.com/268023032011006044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2024-09-23T20:58:48.315</cp:lastPrinted>
  <dcterms:created xsi:type="dcterms:W3CDTF">2024-09-23T12:58:48Z</dcterms:created>
  <dcterms:modified xsi:type="dcterms:W3CDTF">2024-09-23T12:58:50Z</dcterms:modified>
</cp:coreProperties>
</file>