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896C9-2085-4CF8-9011-2A348846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CDF0D-A458-4465-BA5C-934BAE72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D265D-3487-41C5-896C-4ABC5557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B52C6-30DD-4D29-B7F1-19E1586F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57967-6B3D-421F-8635-E3E44694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9CE77-2285-4A0F-87BB-7893CC24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DA804-3880-4E76-BFE9-F4A3F0A6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A4E1D-672F-480A-A2B4-059F2244F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DB8D2-FD34-46CB-9DCD-57FA1520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798F-434C-46F8-85F5-FD0B7AC1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ACB79-201B-415D-90A7-53F1AA504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4027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通过对营销互动案例的分析，总结成功经验，为企业的营销策略提供借鉴和参考。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随着市场竞争的加剧，营销互动成为企业提升品牌知名度和销售业绩的重要手段。通过对典型案例的剖析，有助于深入了解营销互动的策略和技巧。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本报告选取了10个具有代表性的营销互动案例，涵盖了不同行业和领域。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采用文献资料法、案例分析法和归纳总结法等多种研究方法，对案例进行深入剖析，提炼出成功的经验和教训。同时，结合市场趋势和消费者行为特点，为企业制定更加有效的营销策略提供指导。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通过此次活动，提高品牌知名度和销售额，同时增加消费者对品牌的忠诚度。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某品牌“买一送一”限时促销活动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某品牌为了提高销售额，吸引更多消费者，决定开展“买一送一”限时促销活动。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采用线上和线下相结合的方式，通过社交媒体、广告、邮件等多种渠道进行宣传推广。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强调“买一送一”的优惠力度，突出品牌特色和产品优势，同时设置限时活动时间，增加紧迫感。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根据活动规模和预期效果，合理分配预算，确保活动的顺利进行。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通过此次活动，销售额明显提升，达到预期目标。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消费者忠诚度增强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活动吸引了大量新客户，同时老客户的复购率也有所提高，消费者忠诚度得到增强。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活动期间，品牌曝光率大幅增加，知名度得到提升。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部分消费者反映活动规则不够清晰，导致产生误解。针对这一问题，品牌方在后续活动中对规则进行了明确和优化。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营销互动案例二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某品牌“限时抢购”活动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2022年10月1日至10月31日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年轻消费者，关注时尚与潮流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提升品牌知名度，增加销售额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https://d.book118.com/268024027114006036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2024-09-16T04:23:20.898</cp:lastPrinted>
  <dcterms:created xsi:type="dcterms:W3CDTF">2024-09-15T20:23:20Z</dcterms:created>
  <dcterms:modified xsi:type="dcterms:W3CDTF">2024-09-15T20:23:22Z</dcterms:modified>
</cp:coreProperties>
</file>