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74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3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FD2CC0-8A25-4B0E-84D6-7AF05E040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99D2E9-C110-4503-8411-EFF02279B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68E564-419B-4E46-8FE2-231B66478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132D92-3332-460D-B9BE-96950F8F5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B621DA-4080-4AF4-B2DE-3A8506AAF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998D7A-587D-4FFC-B3D3-33E5AAE40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38E51A-722A-4460-9DAF-E9A7BCE01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756D6B-3E3F-4208-8B30-36BB3E02D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7A9C9A-FC1E-4712-BF69-F5D71E60B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071821-F118-47AE-8DF4-7E2573949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26B38A-33E0-471F-8915-788685791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9734" r:id="rId2"/>
    <p:sldLayoutId id="2147499735" r:id="rId3"/>
    <p:sldLayoutId id="2147499736" r:id="rId4"/>
    <p:sldLayoutId id="2147499737" r:id="rId5"/>
    <p:sldLayoutId id="2147499738" r:id="rId6"/>
    <p:sldLayoutId id="2147499739" r:id="rId7"/>
    <p:sldLayoutId id="2147499740" r:id="rId8"/>
    <p:sldLayoutId id="2147499741" r:id="rId9"/>
    <p:sldLayoutId id="2147499742" r:id="rId10"/>
    <p:sldLayoutId id="2147499743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14" Type="http://schemas.openxmlformats.org/officeDocument/2006/relationships/tags" Target="../tags/tag125.xml" /><Relationship Id="rId15" Type="http://schemas.openxmlformats.org/officeDocument/2006/relationships/tags" Target="../tags/tag126.xml" /><Relationship Id="rId16" Type="http://schemas.openxmlformats.org/officeDocument/2006/relationships/tags" Target="../tags/tag127.xml" /><Relationship Id="rId17" Type="http://schemas.openxmlformats.org/officeDocument/2006/relationships/tags" Target="../tags/tag128.xml" /><Relationship Id="rId18" Type="http://schemas.openxmlformats.org/officeDocument/2006/relationships/tags" Target="../tags/tag129.xml" /><Relationship Id="rId19" Type="http://schemas.openxmlformats.org/officeDocument/2006/relationships/tags" Target="../tags/tag130.xml" /><Relationship Id="rId2" Type="http://schemas.openxmlformats.org/officeDocument/2006/relationships/tags" Target="../tags/tag113.xml" /><Relationship Id="rId20" Type="http://schemas.openxmlformats.org/officeDocument/2006/relationships/tags" Target="../tags/tag131.xml" /><Relationship Id="rId21" Type="http://schemas.openxmlformats.org/officeDocument/2006/relationships/tags" Target="../tags/tag132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tags" Target="../tags/tag145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24" Type="http://schemas.openxmlformats.org/officeDocument/2006/relationships/tags" Target="../tags/tag167.xml" /><Relationship Id="rId25" Type="http://schemas.openxmlformats.org/officeDocument/2006/relationships/tags" Target="../tags/tag168.xml" /><Relationship Id="rId26" Type="http://schemas.openxmlformats.org/officeDocument/2006/relationships/tags" Target="../tags/tag169.xml" /><Relationship Id="rId27" Type="http://schemas.openxmlformats.org/officeDocument/2006/relationships/tags" Target="../tags/tag170.xml" /><Relationship Id="rId28" Type="http://schemas.openxmlformats.org/officeDocument/2006/relationships/tags" Target="../tags/tag171.xml" /><Relationship Id="rId29" Type="http://schemas.openxmlformats.org/officeDocument/2006/relationships/tags" Target="../tags/tag172.xml" /><Relationship Id="rId3" Type="http://schemas.openxmlformats.org/officeDocument/2006/relationships/tags" Target="../tags/tag146.xml" /><Relationship Id="rId30" Type="http://schemas.openxmlformats.org/officeDocument/2006/relationships/tags" Target="../tags/tag173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14" Type="http://schemas.openxmlformats.org/officeDocument/2006/relationships/tags" Target="../tags/tag225.xml" /><Relationship Id="rId15" Type="http://schemas.openxmlformats.org/officeDocument/2006/relationships/tags" Target="../tags/tag226.xml" /><Relationship Id="rId16" Type="http://schemas.openxmlformats.org/officeDocument/2006/relationships/tags" Target="../tags/tag227.xml" /><Relationship Id="rId17" Type="http://schemas.openxmlformats.org/officeDocument/2006/relationships/tags" Target="../tags/tag228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25006136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品牌管理的重要性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品牌管理对消费者的重要性</a:t>
            </a:r>
            <a:endParaRPr lang="zh-CN" altLang="en-US" sz="22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品牌管理对市场的重要性</a:t>
            </a:r>
            <a:endParaRPr lang="zh-CN" altLang="en-US" sz="22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41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品牌管理对企业内部管理的重要性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品牌管理对社会的重要性</a:t>
            </a:r>
            <a:endParaRPr lang="zh-CN" altLang="en-US" sz="22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2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品牌管理对企业的重要性</a:t>
            </a:r>
            <a:endParaRPr lang="zh-CN" altLang="en-US" sz="22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品牌管理对企业的重要性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提升企业形象和知名度</a:t>
            </a:r>
            <a:endParaRPr lang="zh-CN" altLang="en-US"/>
          </a:p>
        </p:txBody>
      </p:sp>
      <p:sp>
        <p:nvSpPr>
          <p:cNvPr id="104893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塑造企业形象：品牌管理有助于塑造企业的独特形象，使消费者对企业产生信任和好感。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增强市场竞争力：品牌管理有助于企业在激烈的市场竞争中脱颖而出，提高市场份额。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5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促进长期发展：品牌管理有助于企业实现长期发展，提高品牌价值和市场影响力。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提高知名度：通过有效的品牌管理，企业可以提高产品或服务的知名度，吸引更多潜在客户。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增强消费者对产品的信任度</a:t>
            </a:r>
            <a:endParaRPr lang="zh-CN" altLang="en-US"/>
          </a:p>
        </p:txBody>
      </p:sp>
      <p:sp>
        <p:nvSpPr>
          <p:cNvPr id="104900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品牌管理有助于提高产品质量和可靠性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品牌管理有助于降低消费者购买风险和成本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品牌管理有助于提升企业形象和声誉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品牌管理有助于建立消费者对产品的信任和忠诚度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促进销售和市场份额增长</a:t>
            </a:r>
            <a:endParaRPr lang="zh-CN" altLang="en-US"/>
          </a:p>
        </p:txBody>
      </p:sp>
      <p:sp>
        <p:nvSpPr>
          <p:cNvPr id="104908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品牌管理有助于提高消费者对产品的认知度和信任度，从而促进销售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品牌管理有助于提高企业在市场中的竞争力，扩大市场份额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品牌管理有助于提高企业的知名度和美誉度，吸引更多潜在客户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品牌管理有助于提高企业的价值和盈利能力，实现可持续发展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增加企业价值和竞争力</a:t>
            </a:r>
            <a:endParaRPr lang="zh-CN" altLang="en-US"/>
          </a:p>
        </p:txBody>
      </p:sp>
      <p:sp>
        <p:nvSpPr>
          <p:cNvPr id="104914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品牌是企业的重要资产，能够增加企业的价值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品牌管理有助于企业进行产品定价和营销策略的制定，提高企业的盈利能力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品牌管理有助于企业进行市场定位和目标市场选择，提高市场竞争力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品牌管理有助于提高企业的知名度和美誉度，增强消费者对企业的信任和忠诚度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>
            <a:normAutofit fontScale="93704"/>
          </a:bodyPr>
          <a:lstStyle/>
          <a:p>
            <a:r>
              <a:rPr lang="zh-CN" altLang="en-US"/>
              <a:t>品牌管理对消费者的重要性</a:t>
            </a:r>
            <a:endParaRPr lang="zh-CN" altLang="en-US"/>
          </a:p>
        </p:txBody>
      </p:sp>
      <p:sp>
        <p:nvSpPr>
          <p:cNvPr id="10492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提供消费者购买决策依据</a:t>
            </a:r>
            <a:endParaRPr lang="zh-CN" altLang="en-US"/>
          </a:p>
        </p:txBody>
      </p:sp>
      <p:sp>
        <p:nvSpPr>
          <p:cNvPr id="104928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8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9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品牌管理有助于消费者选择适合自己的产品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0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品牌管理有助于消费者降低购买风险和成本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0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品牌管理有助于消费者了解产品特点和优势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0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品牌管理有助于消费者判断产品质量和信誉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保障消费者权益和利益</a:t>
            </a:r>
            <a:endParaRPr lang="zh-CN" altLang="en-US"/>
          </a:p>
        </p:txBody>
      </p:sp>
      <p:sp>
        <p:nvSpPr>
          <p:cNvPr id="104934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4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5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品牌管理能够提高消费者满意度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5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品牌管理能够增强消费者信任度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6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品牌管理能够保障消费者权益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6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品牌管理能够维护消费者利益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满足消费者个性化需求</a:t>
            </a:r>
            <a:endParaRPr lang="zh-CN" altLang="en-US"/>
          </a:p>
        </p:txBody>
      </p:sp>
      <p:sp>
        <p:nvSpPr>
          <p:cNvPr id="104939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0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品牌管理能够了解消费者的需求和偏好，为消费者提供更加个性化的产品和服务。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0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品牌管理能够通过市场调研和分析，了解消费者的购买行为和决策过程，从而更好地满足消费者的需求。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1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1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品牌管理能够通过产品设计和创新，提供更加符合消费者需求的产品和服务，提高消费者的满意度和忠诚度。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1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品牌管理能够通过营销策略和推广活动，提高消费者对品牌的认知度和信任度，从而增加消费者的购买意愿和购买量。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提升消费者满意度和忠诚度</a:t>
            </a:r>
            <a:endParaRPr lang="zh-CN" altLang="en-US"/>
          </a:p>
        </p:txBody>
      </p:sp>
      <p:sp>
        <p:nvSpPr>
          <p:cNvPr id="104945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品牌管理能够增强消费者对品牌的情感认同，提高忠诚度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品牌管理能够提高消费者对产品的认知度和信任度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品牌管理有助于满足消费者的个性化需求，提升购买体验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品牌管理有助于维护消费者利益，促进企业可持续发展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2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品牌管理对市场的重要性</a:t>
            </a:r>
            <a:endParaRPr lang="zh-CN" altLang="en-US"/>
          </a:p>
        </p:txBody>
      </p:sp>
      <p:sp>
        <p:nvSpPr>
          <p:cNvPr id="104952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https://d.book118.com/268025006136006023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6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31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23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Calibri Light</vt:lpstr>
      <vt:lpstr>+中文标题</vt:lpstr>
      <vt:lpstr>宋体</vt:lpstr>
      <vt:lpstr>Office Theme</vt:lpstr>
      <vt:lpstr>品牌管理的重要性</vt:lpstr>
      <vt:lpstr>目录</vt:lpstr>
      <vt:lpstr>添加章节标题</vt:lpstr>
      <vt:lpstr>品牌管理对企业的重要性</vt:lpstr>
      <vt:lpstr>提升企业形象和知名度</vt:lpstr>
      <vt:lpstr>增强消费者对产品的信任度</vt:lpstr>
      <vt:lpstr>促进销售和市场份额增长</vt:lpstr>
      <vt:lpstr>增加企业价值和竞争力</vt:lpstr>
      <vt:lpstr>品牌管理对消费者的重要性</vt:lpstr>
      <vt:lpstr>提供消费者购买决策依据</vt:lpstr>
      <vt:lpstr>保障消费者权益和利益</vt:lpstr>
      <vt:lpstr>满足消费者个性化需求</vt:lpstr>
      <vt:lpstr>提升消费者满意度和忠诚度</vt:lpstr>
      <vt:lpstr>品牌管理对市场的重要性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2024-08-30T17:36:07.093</cp:lastPrinted>
  <dcterms:created xsi:type="dcterms:W3CDTF">2024-08-30T09:36:07Z</dcterms:created>
  <dcterms:modified xsi:type="dcterms:W3CDTF">2024-08-30T09:36:09Z</dcterms:modified>
</cp:coreProperties>
</file>