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682FE-87F6-43D4-8D7E-4B66229FC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DCF4A-63D1-4504-B51D-FC753AC61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015BB-4308-4F09-AE9B-18D6247BD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E0E31-F994-4086-91F9-4C105E55E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CB54E4-B6FC-433E-87EE-407ABEE4C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FD41CE-95FC-40F2-95ED-F1072AC26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70EB4B-2187-4474-A7DF-F7366D4A5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05D82-1EEA-40CC-B86F-D2A7C7792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84DC8-29D9-4097-92A4-5785B9D9A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561A0-1FDE-4DB4-890B-21E84E736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521D1-B857-4D02-AA7F-E19FE7772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25055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心理健康的排比句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心理健康的排比句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维护心理健康的方法与技巧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心理健康是指个体在心理、情感和社交层面上的健全和福祉，表现为积极的心态、良好的情绪调节能力、自我认知和人际关系的和谐。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心理健康不仅指没有心理疾病或障碍，还包括个体在面对生活中的挑战和压力时能够积极应对和适应。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心理健康是一个动态的概念，随着个体的发展和环境的变化而不断演变。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心理健康是个人全面发展的重要组成部分，对个人的认知、情感和社会功能产生积极影响。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心理健康有助于提高个体的工作效率、学习效果和生活质量，增加幸福感和满足感。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心理健康有助于减少心理障碍和心理问题的发生，降低精神疾病的患病率。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心理健康与生活质量密切相关，良好的心理健康状况可以提高个体的生活质量。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心理健康有助于个体更好地应对生活中的压力和挑战，增强心理韧性。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34" b="102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心理健康可以促进个体的社会融入和人际关系和谐，增加社会资本和社区支持。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125" b="912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心理健康的排比句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心理健康有助于个体更好地应对生活中的挑战和压力，从而保持积极乐观的态度，享受生活的美好。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心理健康有助于建立良好的人际关系，增强个体的社会适应能力，从而提升幸福感。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180" r="618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470" r="547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心理健康是幸福的前提，因为只有当个体心理处于平衡、积极的状态时，他们才能真正体验到幸福的感觉。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心理健康是幸福的前提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心理健康是成功的基石，因为只有当个体心理处于稳定、健康的状态时，他们才能充分发挥自己的潜能，取得更好的成就。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心理健康有助于个体更好地应对工作压力和挑战，提高工作效率和创造力，从而在职业生涯中取得更好的成绩。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心理健康有助于个体形成积极的心态和行为习惯，增强自我控制力和决策能力，从而在人生的各个领域取得成功。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23750" r="2375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心理健康是成功的基石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心理健康是和谐社会的保障，因为只有当个体心理处于平衡、健康的状态时，他们才能形成积极向上的社会氛围。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心理健康有助于减少社会矛盾和冲突，促进社会和谐稳定，从而为经济发展和社会进步提供保障。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心理健康有助于提高个体的社会责任感和公共意识，增强社会凝聚力和向心力，从而促进社会的繁荣和进步。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162" b="1116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13" b="7813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62" b="11162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心理健康是和谐社会的保障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维护心理健康的方法与技巧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https://d.book118.com/268025055002006044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2024-09-23T17:58:09.723</cp:lastPrinted>
  <dcterms:created xsi:type="dcterms:W3CDTF">2024-09-23T09:58:09Z</dcterms:created>
  <dcterms:modified xsi:type="dcterms:W3CDTF">2024-09-23T09:58:11Z</dcterms:modified>
</cp:coreProperties>
</file>