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65118-A5BD-4E06-853D-5934D1BDD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0ABEC-C096-4ECE-A98A-80BFFA48E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288A2-5A1A-438B-A25F-F4B04E372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001BF-C58E-4FD8-8788-00F41D2DE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419AE9-BFF1-4700-9FDB-F82B25479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A15295-CA5A-4083-86B3-7442B2FB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0A4B1A-36B8-46C7-9851-9EB7DAA90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06B32-1A18-4AF3-A34E-8996FB7F7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C3652-2BF6-415B-AB94-A47ACBF7D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DB333-86DD-4182-8454-5DFF64617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D9631-FE4A-45B0-932C-B14A36253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601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老年人中风的护理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老年人中风的原因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老年人中风后的护理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中风与护理研究进展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中风是一种急性脑血管疾病，由于脑部血管阻塞或破裂导致脑组织损伤。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中风通常由高血压、动脉粥样硬化、糖尿病、高血脂等慢性疾病引起。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中风可分为缺血性中风和出血性中风，前者由脑部血管阻塞导致，后者由脑部血管破裂导致。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中风的症状包括突然出现的肢体麻木、无力、偏瘫、失语、视力模糊等。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175" r="41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一旦出现上述症状，应立即拨打急救电话或前往医院就诊，及早诊断和治疗对中风恢复至关重要。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预防中风的关键是控制慢性疾病、保持健康的生活方式，如戒烟、限酒、合理饮食、适量运动等。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老年人中风的原因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24" r="218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随着年龄的增长，动脉壁逐渐发生硬化，血管弹性降低，血流受阻，容易形成血栓，导致中风。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动脉粥样硬化的过程中，血管内皮细胞受损，胆固醇等物质沉积在血管壁上，导致血管狭窄或闭塞，引发中风。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血管狭窄或闭塞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血管病变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76" r="29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92" r="294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14" r="283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控制高血压对于预防老年人中风至关重要，应定期监测血压，及时发现并治疗高血压。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高血压是老年人中风的重要危险因素之一。长期高血压会导致血管壁受损，血管弹性降低，增加中风的风险。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糖尿病是老年人中风的另一个重要危险因素。长期高血糖会导致血管病变，加速动脉粥样硬化的进程，增加中风的风险。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控制血糖水平对于预防老年人中风至关重要，应定期监测血糖，及时发现并治疗糖尿病。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心脏病是老年人中风的常见原因之一。心脏病会导致心脏功能不全，血液流动受阻，容易形成血栓，引发中风。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预防和治疗心脏病对于降低老年人中风的风险至关重要，应定期进行心脏检查，及时发现并治疗心脏病。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https://d.book118.com/268026013015006032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2024-09-09T08:49:40.194</cp:lastPrinted>
  <dcterms:created xsi:type="dcterms:W3CDTF">2024-09-09T00:49:40Z</dcterms:created>
  <dcterms:modified xsi:type="dcterms:W3CDTF">2024-09-09T00:49:42Z</dcterms:modified>
</cp:coreProperties>
</file>