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E101B9-06ED-4A67-BA08-ACF9E73E7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FC674D-6383-4C3F-B6F4-42FA02909A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B8C578-94B5-4DFC-A1C1-DFFC9022B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348124-16A5-44FE-A524-D6725BAC34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5240A4-8CAE-4D1D-8EDD-684C0036F7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422F22-BA25-496A-A68F-6D597AA128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FE834A-B2E2-411C-8C88-A2064E30D4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8423A4-77DD-4D61-A72B-EAECBCED98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D0065E-F45F-49C7-8E22-B526A0B2B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AADD0-CA9E-419D-B24D-D892D6D49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9D6FE7-E494-415F-95F1-93EB81CF6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26045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rPr>
              <a:t>VisualFoxpro程序设计基础与项目实训</a:t>
            </a:r>
            <a:endPar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2024-01-18</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VisualFoxpro概述与基础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数据库与表操作</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查询与视图设计</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程序设计基础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表单设计与应用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菜单设计与应用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报表设计与应用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项目实训案例解析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rPr>
              <a:t>VisualFoxpro概述与基础</a:t>
            </a:r>
            <a:endPar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VisualFoxpro简介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VisualFoxpro具备强大的数据处理能力，支持大量数据的存储、查询、分析和报表生成等功能，满足企业级应用的需求。</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强大的数据处理能力</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VisualFoxpro是微软公司开发的一款关系数据库管理系统，它结合了强大的数据库引擎和可视化开发工具，为开发者提供了创建企业级数据库应用程序的完整解决方案。</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rPr>
              <a:t>微软公司推出的数据库开发系统</a:t>
            </a:r>
            <a:endPar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VisualFoxpro提供了一个直观易用的开发环境，支持可视化设计和编码，使得开发者能够高效地构建数据库应用程序。</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高度集成与可视化开发环境</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从官方网站下载安装程序，按照安装向导的提示完成安装过程。安装过程中可以选择安装组件、设置安装路径等。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安装VisualFoxpro</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安装完成后，在“开始”菜单中找到VisualFoxpro程序组，单击其中的“Microsoft VisualFoxPro”命令即可启动VisualFoxpro。</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启动VisualFoxpro</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安装与启动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53" r="2085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存储数据的容器，可以包含多个表、视图、存储过程等数据库对象。</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数据库（Database）</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数据库中用于存储数据的结构，由行和列组成，每列有一个特定的数据类型。</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表（Table）</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表中的列称为字段，每个字段有一个名称和数据类型。</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字段（Field）</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表中的行称为记录，每条记录包含了字段对应的值。</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记录（Record）</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基本概念与术语</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VisualFoxpro支持多种数据类型，包括字符型、数值型、日期型、逻辑型等。每种数据类型都有特定的存储格式和取值范围。</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VisualFoxpro提供了丰富的运算符，用于在表达式中进行各种运算操作。运算符包括算术运算符、比较运算符、逻辑运算符等。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数据类型与运算符</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运算符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数据类型</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rPr>
              <a:t>数据库与表操作</a:t>
            </a:r>
            <a:endPar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创建数据库与表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创建数据库</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在Visual FoxPro中，可以通过“文件”菜单中的“新建”选项来创建一个新的数据库。在创建过程中，需要指定数据库的名称、保存位置以及可选的加密设置等。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创建表</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在数据库中创建表通常需要先定义表结构，包括字段名称、数据类型、字段宽度等。可以使用SQL语句或Visual FoxPro的表设计器来完成表结构的定义和创建。</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添加字段</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如果需要向已存在的表中添加新的字段，可以使用ALTER TABLE语句或表设计器来实现。添加字段时需要指定字段名称、数据类型和宽度等属性。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修改字段</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如果需要修改表中已存在字段的属性，比如数据类型、宽度或默认值等，可以使用ALTER TABLE语句或表设计器来完成修改。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删除字段</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如果需要从表中删除某个字段，可以使用ALTER TABLE语句或表设计器来实现。删除字段时需要确保该字段没有与其他表或查询等对象建立关联。</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修改表结构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07" r="1740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在Visual FoxPro中，可以使用浏览窗口来查看和编辑表中的记录。浏览窗口提供了直观的用户界面，可以方便地查看记录的内容、添加新记录、修改现有记录或删除记录等。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浏览记录</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在浏览窗口中，可以直接修改记录的内容。对于某些字段，还可以设置编辑掩码或输入验证规则等来确保数据的准确性和一致性。</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编辑记录</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浏览与编辑记录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创建索引</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索引是提高数据库查询性能的重要手段之一。在Visual FoxPro中，可以使用索引文件来为表中的字段创建索引。索引文件可以包含一个或多个索引项，每个索引项对应表中的一个字段或字段组合。</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使用索引</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在创建索引后，可以在查询或报表等对象中使用索引来提高查询速度。同时，也可以在表单或数据环境等对象中使用索引来控制数据的显示顺序。</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排序记录</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除了使用索引外，还可以使用排序功能来对表中的记录进行排序。排序可以按照一个或多个字段的值进行升序或降序排列，以满足不同的数据处理需求。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索引与排序</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rPr>
              <a:t>查询与视图设计</a:t>
            </a:r>
            <a:endPar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查询设计器概述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VisualFoxPro查询设计器是一个图形化界面，用于创建和执行SQL查询。它提供了丰富的功能和选项，使用户能够轻松地构建复杂的查询语句。</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查询设计器功能</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查询设计器支持多种数据源，包括数据库表、视图和查询。它允许用户选择所需的字段、设置筛选条件、排序结果等，以生成符合需求的查询语句。</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查询设计器使用步骤</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首先，打开查询设计器并选择数据源；然后，添加所需的字段到查询网格中；接着，设置筛选条件和排序方式；最后，运行查询并查看结果。</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查询设计器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查询去向</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在VisualFoxPro中，查询结果可以输出到多种去向，如浏览窗口、报表、表单、标签等。用户可以根据需要将查询结果输出到合适的位置。</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运行查询</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运行查询是将查询语句提交给数据库执行的过程。在VisualFoxPro中，可以通过查询设计器或命令窗口运行查询。运行查询后，系统将返回符合条件的数据记录。</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查询去向与运行查询</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视图设计器概述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视图设计器是VisualFoxPro中用于创建和管理视图的工具。视图是一种虚拟表，它基于SQL语句的结果集。通过视图，用户可以简化复杂的查询操作，提高数据处理的效率。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视图设计器功能</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视图设计器支持创建、修改和删除视图。它允许用户定义视图的字段、设置筛选条件、排序方式等，以生成符合需求的视图。此外，视图设计器还提供了预览和测试视图的功能。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视图设计器使用步骤</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首先，打开视图设计器并选择数据源；然后，定义视图的字段和属性；接着，设置筛选条件和排序方式；最后，保存并关闭视图设计器。</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视图设计器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视图操作与更新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在VisualFoxPro中，可以对视图进行多种操作，如打开视图、关闭视图、浏览视图数据等。此外，还可以通过编程方式对视图进行动态操作，如添加、修改和删除记录。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视图操作</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视图的更新是指将对视图所做的更改反映到基础表中的数据。在VisualFoxPro中，可以通过更新视图来更新基础表的数据。更新视图时，需要确保视图的定义和基础表的结构保持一致，以避免数据不一致的问题。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视图更新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rPr>
              <a:t>04</a:t>
            </a:r>
            <a:endPar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rPr>
              <a:t>程序设计基础</a:t>
            </a:r>
            <a:endPar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VS</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在Visual FoxPro中，可以通过命令窗口或程序编辑器创建程序文件，文件扩展名为.prg。</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执行程序</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程序可以通过DO命令或菜单方式执行。在执行过程中，可以传递参数给程序，程序执行完毕后返回结果。</a:t>
            </a:r>
            <a:endPar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建立程序文件</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程序文件建立与执行</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2656" r="2265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顺序结构</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按照程序语句的书写顺序，逐条执行。</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选择结构</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根据条件判断结果，选择不同的语句块执行，如IF-ELSE和CASE语句。</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循环结构</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根据循环控制条件，重复执行某段代码，如FOR、WHILE和SCAN循环。</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程序基本结构与控制语句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子程序</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一段相对独立的程序代码，可以被其他程序调用执行。子程序通过参数传递数据，执行完毕后返回结果。</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过程</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一种特殊的子程序，没有返回值，主要用于执行一系列操作。</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函数</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一种有返回值的子程序，可以返回一个或多个值。函数可以在表达式中直接使用，也可以作为参数传递给其他函数或过程。</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子程序、过程与函数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https://d.book118.com/268026045034006032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22</vt:i4>
      </vt:variant>
    </vt:vector>
  </HeadingPairs>
  <TitlesOfParts>
    <vt:vector baseType="lpstr" size="26">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2024-09-09T14:24:19.490</cp:lastPrinted>
  <dcterms:created xsi:type="dcterms:W3CDTF">2024-09-09T06:24:19Z</dcterms:created>
  <dcterms:modified xsi:type="dcterms:W3CDTF">2024-09-09T06:24:21Z</dcterms:modified>
</cp:coreProperties>
</file>