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E16465-CE3D-4B47-8DD0-ED2FA704E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1FA9ED-1DFC-4AB7-B911-2C1B1BE240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DD2B21-AF28-4295-ABF1-9C932027A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831568-A965-409F-B62F-4A0F2EF5E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5AE49B-0102-4514-A0AE-70941FEF7C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5AEFF8-C618-47FA-A275-AAAB644193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085E83-FC18-45E7-91D1-FC7BC8F33A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899A38-5BB3-4C66-B494-2A16F889B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6D22DF-FB4B-40DB-AB7F-9DD5EC0F23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672743-AFB8-4978-8E83-73238C8F5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E0BD5E-CA5D-4C42-8E20-28C020FDD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27030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大数据可视化管控平台系统集成与接口开发</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2024-01-19</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大数据可视化管控平台概述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系统集成方案</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接口开发策略</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系统集成与接口开发实践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949" r="1694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大数据时代的到来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随着互联网、物联网等技术的快速发展，数据量呈现爆炸式增长，如何有效管理和利用这些数据成为亟待解决的问题。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可视化管控平台的需求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为了更好地管理和分析大数据，需要构建一个可视化管控平台，通过直观、易用的界面展示数据，并提供一系列操作和分析工具。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系统集成与接口开发的重要性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为了实现可视化管控平台的功能，需要进行系统集成和接口开发，将不同来源、不同格式的数据进行整合，并提供统一的访问和操作接口。</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国外在大数据可视化管控平台方面起步较早，已经形成了较为成熟的技术和产品体系，如Tableau、Power BI等。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国内在大数据可视化管控平台方面的研究也在不断深入，涌现出了一批优秀的产品和解决方案，如阿里云的大数据可视化平台、华为的大数据治理平台等。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未来，大数据可视化管控平台将更加注重实时性、交互性和智能化，同时还将面临数据安全和隐私保护等方面的挑战。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本文旨在研究大数据可视化管控平台的系统集成与接口开发技术，构建一个高效、灵活、易用的可视化管控平台。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文将采用文献综述、案例分析、实验验证等方法进行研究。首先通过文献综述了解国内外研究现状和发展趋势；其次通过案例分析探讨大数据可视化管控平台的实际需求和技术难点；最后通过实验验证本文所提技术和方法的有效性和可行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大数据可视化管控平台概述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分布式系统架构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大数据可视化管控平台通常采用分布式系统架构，包括数据采集、存储、处理、分析和可视化等模块，以实现高效、可扩展的数据处理能力。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9873" r="1987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数据集成与交换</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平台支持多种数据源和数据格式的集成与交换，包括结构化数据、非结构化数据和实时数据等，以满足不同业务场景的需求。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可视化分析与展示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平台提供丰富的可视化分析工具和展示方式，帮助用户直观地理解数据、发现数据规律和趋势，支持业务决策和行动。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数据存储与管理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平台采用分布式存储技术，如Hadoop、HBase等，对海量数据进行高效、可靠地存储和管理，支持数据的快速访问和查询。</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数据处理与分析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平台提供强大的数据处理和分析能力，包括批处理、流处理、图计算、机器学习等，以满足不同业务场景的数据处理需求。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数据采集与预处理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平台通过数据采集工具从各种数据源中采集原始数据，并进行清洗、去重、转换等预处理操作，以保证数据质量和一致性。</a:t>
            </a:r>
          </a:p>
        </p:txBody>
      </p:sp>
      <p:pic>
        <p:nvPicPr>
          <p:cNvPr id="10" name="Picture 10"/>
          <p:cNvPicPr>
            <a:picLocks noChangeAspect="1"/>
          </p:cNvPicPr>
          <p:nvPr/>
        </p:nvPicPr>
        <p:blipFill>
          <a:blip r:embed="rId2"/>
          <a:srcRect l="220" r="22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3958" r="339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平台支持多种数据可视化技术，如折线图、柱状图、散点图、热力图等，帮助用户直观地展示和理解数据。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数据可视化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平台提供交互式可视化功能，允许用户通过拖拽、缩放、筛选等操作与数据进行交互，深入探索数据内在规律和趋势。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交互式可视化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平台支持大屏展示和报告生成功能，可将数据分析结果以直观、美观的方式呈现给决策者和管理者，辅助业务决策和行动。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大屏展示与报告生成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系统集成方案</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873" r="48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实现大数据可视化管控平台与其他系统的无缝集成，提升数据共享和协同工作能力。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遵循开放性、标准化、可扩展性和安全性的原则，确保集成方案的通用性和适应性。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集成目标与原则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目标</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总体架构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采用分层架构，包括数据层、服务层、应用层和展示层，实现不同层级间的解耦和高效协同。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数据交换</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支持多种数据交换格式和协议，如JSON、XML、RESTful API等，确保数据的顺畅流通。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服务治理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引入服务注册中心和服务网关，实现服务的统一管理和调度，提升系统整体性能和稳定性。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集成框架设计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https://d.book118.com/268027030023006030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2024-09-06T08:59:00.755</cp:lastPrinted>
  <dcterms:created xsi:type="dcterms:W3CDTF">2024-09-06T00:59:00Z</dcterms:created>
  <dcterms:modified xsi:type="dcterms:W3CDTF">2024-09-06T00:59:02Z</dcterms:modified>
</cp:coreProperties>
</file>