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05D6F-963E-4777-911B-354447489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6D88E-5DD9-4C8E-93CE-C12D9EB6F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5E164-7241-4816-885E-6435FA630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9FE26-A531-4D50-A9D7-D315C2F4E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6EFF6-EF42-46B5-BF26-A51D8D6DB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E2BCF6-472D-445A-9B9E-767A3133D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976B79-F0AB-410B-9BB4-D92A0FAB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A98F6-3F95-4C6C-BF6C-7C544202D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87843-AB18-4553-A8AD-3D0A65F31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E61A2-7672-4C93-B464-EE0A70450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19ADA-83EB-4ACF-85BE-F3D98E27E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704612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员工日常服务技巧的挑战性培训方案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服务技巧基础知识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挑战性服务场景应对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服务技能提升训练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服务心态与职业素养培养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随着企业规模扩大和业务复杂化，员工日常服务技巧的提升成为迫切需求。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优质的服务是保持客户忠诚度和提高客户满意度的关键因素。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通过培训，员工可以不断提升自身服务水平和职业素养，实现个人价值。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32" r="321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企业全体员工，特别是直接面对客户的服务人员。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参与培训的员工需要具备一定的服务意识和基础技能，同时要有积极的学习态度和团队协作精神。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服务技巧基础知识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培养员工树立“以客户为中心”的服务理念，将客户需求放在首位，提供主动、热情、周到的服务。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417" r="5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强化员工的职业道德教育，使其具备高度的责任感和敬业精神，真诚对待每一位客户。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加强团队协作意识，使员工明白优质服务需要各部门、各岗位之间的紧密配合，共同为客户提供满意的服务体验。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服务理念与意识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要求员工保持整洁、大方的仪容仪表，穿着符合公司形象的制服，展现出专业的服务形象。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规范员工的服务行为，包括站姿、坐姿、行走等，使其显得自信、从容，给客户留下良好印象。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行为举止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教育员工使用文明、礼貌的服务用语，注意表达清晰、准确、流畅，让客户感受到尊重和关注。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服务礼仪与形象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服务语言与沟通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提高员工的服务语言水平，包括口头表达和书面表达能力，使其能够准确传达信息，与客户保持良好沟通。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培养员工的倾听能力，善于倾听客户的需求和意见，及时给予回应和解决方案。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教导员工有效管理自己的情绪，保持平和、友善的服务态度，即使面对客户的抱怨或投诉也能从容应对。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挑战性服务场景应对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针对客户投诉的问题，迅速制定解决方案，并跟进执行，确保问题得到妥善解决。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积极倾听客户诉求，理解其情绪和需求，避免与客户产生争执。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反馈与跟进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及时向客户反馈处理结果，并跟进客户满意度，持续改进服务质量。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33" r="11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处理客户投诉与纠纷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建立预警机制，提前识别潜在风险，采取预防措施，降低突发事件发生的概率。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预警与预防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在突发事件发生时，迅速启动应急响应程序，调动资源，确保事态不扩大。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与相关部门保持紧密沟通，协调资源，共同应对突发事件，保障客户利益。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应对突发事件与危机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遇到无法解决的问题时，主动向上级或相关部门寻求支持，共同寻找解决方案。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定期组织员工分享会，交流服务中遇到的疑难问题及解决方法，提升团队整体服务水平。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敏锐察觉服务中的疑难问题，及时记录并分析问题原因。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解决服务中的疑难问题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https://d.book118.com/268027046127006023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2024-08-30T15:49:33.765</cp:lastPrinted>
  <dcterms:created xsi:type="dcterms:W3CDTF">2024-08-30T07:49:33Z</dcterms:created>
  <dcterms:modified xsi:type="dcterms:W3CDTF">2024-08-30T07:49:35Z</dcterms:modified>
</cp:coreProperties>
</file>