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BF481-4D6F-4C17-94E6-ACF0E042D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F0024-4486-4C1F-9CBC-A13AA32E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5C21F-340B-413E-8BB0-00DC15900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DF9B0-7E3B-4F8E-A9E8-5694182C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48D4B-542A-445B-BDCB-1A8827D3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E9489-59B3-4FCD-BD4D-97FFFD45D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CC87C-3E09-466B-BAF0-E2D5AD1F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15445-F39A-430F-9F6A-90B7F373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706ED-D2F5-4121-83E7-5AFBFB0A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DB6D1-03FE-4EE8-A3DD-13886280F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ADF18-F901-4ECD-9C38-6729702C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7072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小儿肠套叠的护理课件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并发症及其处理方法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小儿肠套叠是指一段肠管套入其相连的肠腔内，多见于婴幼儿，是小儿外科常见的急腹症之一。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肠套叠的病因尚不明确，可能与婴幼儿肠蠕动功能紊乱、肠道菌群失调、过敏反应、先天性肠管畸形等因素有关。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6667" b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套叠分为原发性和继发性两类。原发性肠套叠多见于婴幼儿，主要表现为突然发作剧烈的阵发性腹痛、血便和腹部肿块；继发性肠套叠多有腹部外伤、肠道肿瘤或先天性肠道畸形等原发病变，主要表现为原发病变的症状和肠套叠的症状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疾病分类与表现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详细了解患儿的发病时间、症状、饮食情况等，为诊断提供线索。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观察患儿的生命体征，检查腹部是否有压痛、反跳痛等，判断病情严重程度。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500" b="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可初步判断肠套叠的发生部位和程度，显示肠梗阻、肠气囊肿等异常。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X光平片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通过口服或注射造影剂，显示套叠部位的充盈缺损和肠管扩张等影像。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X光造影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腹部X光检查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可发现套叠部位的肿块和积液，判断肠管的蠕动情况。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通过肛门插入探头，直接观察肠道内部情况，对肠套叠的诊断具有重要价值。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腔内超声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腹部超声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https://d.book118.com/268027072105006023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2024-08-30T09:05:49.138</cp:lastPrinted>
  <dcterms:created xsi:type="dcterms:W3CDTF">2024-08-30T01:05:49Z</dcterms:created>
  <dcterms:modified xsi:type="dcterms:W3CDTF">2024-08-30T01:05:50Z</dcterms:modified>
</cp:coreProperties>
</file>