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C432A2C-636B-458F-9ACF-992DACAAF8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134424-6D90-40B7-AA6C-25DAFB0D72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0F9CEBD-EC0B-4174-B2B8-EAFA95A66B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5246C20-2D1D-4BAC-B74E-6D4E90C6EF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3067AA5-E376-4436-8E4D-89D1A9A0131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3D52243-470B-4C49-A6C0-C9C511BAB14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CFF7361-FFDE-4760-AE02-4BB79A31E8E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5F644BE-6558-413E-BFB9-DAC910EBF2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4675EB5-F6CD-41EF-96E9-2FAD0B0FED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D1FE00-9D8C-41A9-9B06-EDC26079B9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F96744-C4C8-4322-BFE8-C2578886D5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68030141012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Microsoft Yahei"/>
                <a:ea typeface="Microsoft Yahei"/>
                <a:cs typeface="Microsoft Yahei"/>
              </a:rPr>
              <a:t>平面机构自由度和机构具有确定相对运动条件</a:t>
            </a:r>
          </a:p>
        </p:txBody>
      </p:sp>
      <p:sp>
        <p:nvSpPr>
          <p:cNvPr id="3" name="TextBox 3"/>
          <p:cNvSpPr txBox="1"/>
          <p:nvPr/>
        </p:nvSpPr>
        <p:spPr>
          <a:xfrm>
            <a:off x="790127" y="5214814"/>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alpha val="100000"/>
                  </a:schemeClr>
                </a:solidFill>
                <a:latin typeface="Microsoft Yahei"/>
                <a:ea typeface="Microsoft Yahei"/>
                <a:cs typeface="Microsoft Yahei"/>
              </a:rPr>
              <a:t>汇报人：AA</a:t>
            </a:r>
          </a:p>
        </p:txBody>
      </p:sp>
      <p:sp>
        <p:nvSpPr>
          <p:cNvPr id="4" name="TextBox 4"/>
          <p:cNvSpPr txBox="1"/>
          <p:nvPr/>
        </p:nvSpPr>
        <p:spPr>
          <a:xfrm>
            <a:off x="790127" y="5566988"/>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alpha val="100000"/>
                  </a:schemeClr>
                </a:solidFill>
                <a:latin typeface="Microsoft Yahei"/>
                <a:ea typeface="Microsoft Yahei"/>
                <a:cs typeface="Microsoft Yahei"/>
              </a:rPr>
              <a:t>2024-01-14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平面机构自由度概述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机构具有确定相对运动条件分析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平面机构类型及其自由度特性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机构具有确定相对运动条件的应用实例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引言</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458" r="12458"/>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探讨平面机构自由度的概念、计算方法及其在机构设计中的应用。</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研究目的</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平面机构是机械工程中常见的机构类型，其运动特性对于机构的性能和使用寿命具有重要影响。因此，对平面机构自由度进行深入研究，有助于优化机构设计，提高机构的运动性能和稳定性。</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研究背景</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2">
            <a:alphaModFix amt="70000"/>
          </a:blip>
          <a:srcRect l="16858" r="16858"/>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研究对象</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本报告以平面机构为研究对象，包括其组成、结构特点、运动特性等方面。</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研究内容</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报告将详细介绍平面机构自由度的定义、计算方法，并分析其对机构运动性能的影响。同时，还将探讨如何通过合理设计平面机构的构件和连接方式来改善机构的运动性能。</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研究方法</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采用理论分析、数值模拟和实验研究等方法，对平面机构自由度进行深入研究。</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平面机构自由度概述</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7003" r="2700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在平面机构中，自由度是指机构中所有构件相对于机架的独立运动参数的数目。它反映了机构运动的灵活性和复杂性。</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自由度概念</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平面机构的运动参数主要包括转动角度和移动距离。不同类型的构件具有不同的运动参数。</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运动参数类型</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自由度定义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平面机构的自由度计算公式为 F = 3n - 2Pl - Ph，其中 n 为活动构件数，Pl 为低副数，Ph 为高副数。</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首先确定机构中的活动构件数、低副数和高副数，然后代入公式进行计算。</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平面机构自由度计算</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计算步骤</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计算公式</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机构具有确定运动的条件</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当机构的自由度等于原动件数时，机构具有确定的运动。若自由度大于原动件数，则机构的运动不确定；若自由度小于原动件数，则机构无法运动。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自由度对机构性能的影响</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机构的自由度决定了其运动的灵活性和复杂性。自由度越高，机构的运动越灵活多变；自由度越低，机构的运动越简单稳定。</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自由度与机构运动关系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机构具有确定相对运动条件分析</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相对运动</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指机构中两构件之间存在的运动关系，包括转动和移动两种基本形式。</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相对运动条件</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机构中各构件之间必须满足一定的几何和物理条件，才能保证它们之间具有确定的相对运动。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相对运动条件定义</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机构中的构件通过运动副连接，形成一定的约束关系。若约束足够且恰当，则机构具有确定相对运动。</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构件间的约束关系</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机构的自由度等于其构件数减去运动副引入的约束数。当机构自由度为零时，机构具有确定相对运动。</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自由度与约束数的关系</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通过对机构进行运动学分析，可以判断机构是否具有确定相对运动。若机构的位置、速度和加速度等运动参数能够唯一确定，则机构具有确定相对运动。</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运动学分析</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机构具有确定相对运动条件判断</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机构稳定性定义</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指机构在受到外部扰动后，能够恢复到原平衡状态的能力。</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相对运动条件对稳定性的影响</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当机构满足相对运动条件时，其各构件之间的相对位置和运动关系能够保持稳定，有利于提高机构的稳定性。若机构不满足相对运动条件，则可能出现构件间的干涉、碰撞等现象，导致机构失稳。</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提高稳定性的措施</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在满足相对运动条件的基础上，可以通过增加构件刚度、减小摩擦、提高制造精度等措施进一步提高机构的稳定性。</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相对运动条件与机构稳定性关系</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https://d.book118.com/268030141012006035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2024-09-13T17:50:55.395</cp:lastPrinted>
  <dcterms:created xsi:type="dcterms:W3CDTF">2024-09-13T09:50:55Z</dcterms:created>
  <dcterms:modified xsi:type="dcterms:W3CDTF">2024-09-13T09:50:57Z</dcterms:modified>
</cp:coreProperties>
</file>