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2A6A626-9D94-4699-94F1-251BA7014FC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259F689-40BA-4ADB-A969-C7E7122356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C831258-62FA-46F3-A486-9C37ACBFEE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3ECA29C-FE3B-43EF-83E1-75D444C5D3E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48C9DAE-A384-49A1-A1C0-E7C437342D5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815252E-45BA-41BD-B209-E442A9469EF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8DFF4ED-A4C6-42FA-A367-F1A9A1F8C95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7137952-B6B6-4A97-95F4-6EFF9E37BCA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E25598E-D0E9-41FC-B30E-897FDF4E213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B0B3274-5679-44B0-B8E0-6614067A27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FFE162B-6827-4982-8E46-1D26360D6DE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7.jpeg" /><Relationship Id="rId6"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image" Target="../media/image22.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3.jpeg" /><Relationship Id="rId3" Type="http://schemas.openxmlformats.org/officeDocument/2006/relationships/image" Target="../media/image24.jpeg" /><Relationship Id="rId4" Type="http://schemas.openxmlformats.org/officeDocument/2006/relationships/image" Target="../media/image25.jpeg" /><Relationship Id="rId5"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6.jpeg" /><Relationship Id="rId3" Type="http://schemas.openxmlformats.org/officeDocument/2006/relationships/image" Target="../media/image9.jpeg" /><Relationship Id="rId4" Type="http://schemas.openxmlformats.org/officeDocument/2006/relationships/image" Target="../media/image20.jpeg" /><Relationship Id="rId5"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68031112025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560576"/>
            <a:ext cx="6682348"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alpha val="100000"/>
                  </a:schemeClr>
                </a:solidFill>
                <a:latin typeface="Microsoft Yahei"/>
                <a:ea typeface="Microsoft Yahei"/>
                <a:cs typeface="Microsoft Yahei"/>
              </a:rPr>
              <a:t>医疗仪器原理介绍与性能监测解析的实际案例及操作演示的技术可行性与操作规范</a:t>
            </a:r>
          </a:p>
        </p:txBody>
      </p:sp>
      <p:sp>
        <p:nvSpPr>
          <p:cNvPr id="3" name="TextBox 3"/>
          <p:cNvSpPr txBox="1"/>
          <p:nvPr/>
        </p:nvSpPr>
        <p:spPr>
          <a:xfrm>
            <a:off x="902208" y="420624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alpha val="100000"/>
                  </a:schemeClr>
                </a:solidFill>
                <a:latin typeface="Microsoft Yahei"/>
                <a:ea typeface="Microsoft Yahei"/>
                <a:cs typeface="Microsoft Yahei"/>
              </a:rPr>
              <a:t>汇报人：XX</a:t>
            </a:r>
          </a:p>
        </p:txBody>
      </p:sp>
      <p:sp>
        <p:nvSpPr>
          <p:cNvPr id="4" name="TextBox 4"/>
          <p:cNvSpPr txBox="1"/>
          <p:nvPr/>
        </p:nvSpPr>
        <p:spPr>
          <a:xfrm>
            <a:off x="902208" y="469392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alpha val="100000"/>
                  </a:schemeClr>
                </a:solidFill>
                <a:latin typeface="Microsoft Yahei"/>
                <a:ea typeface="Microsoft Yahei"/>
                <a:cs typeface="Microsoft Yahei"/>
              </a:rPr>
              <a:t>2024-01-18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医疗仪器原理介绍</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性能监测方法与案例分析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操作演示：技术可行性探讨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操作规范制定与执行</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风险评估与安全防范措施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总结与展望：提升医疗仪器应用水平</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01</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医疗仪器原理介绍</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484" r="48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4815" r="14815"/>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8783" r="18783"/>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705451" y="3460761"/>
            <a:ext cx="2286000" cy="2849023"/>
            <a:chOff x="705451" y="3460761"/>
            <a:chExt cx="2286000" cy="2849023"/>
          </a:xfrm>
        </p:grpSpPr>
        <p:sp>
          <p:nvSpPr>
            <p:cNvPr id="13" name="AutoShape 13"/>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常见医疗仪器类型</a:t>
              </a:r>
            </a:p>
          </p:txBody>
        </p:sp>
      </p:grpSp>
      <p:sp>
        <p:nvSpPr>
          <p:cNvPr id="37" name="TextBox 37"/>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如超声、X射线、CT等，用于辅助医生进行疾病诊断。</a:t>
            </a:r>
          </a:p>
        </p:txBody>
      </p:sp>
      <p:sp>
        <p:nvSpPr>
          <p:cNvPr id="38" name="TextBox 38"/>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如激光、高频电刀、呼吸机等，用于治疗疾病或缓解症状。</a:t>
            </a:r>
          </a:p>
        </p:txBody>
      </p:sp>
      <p:sp>
        <p:nvSpPr>
          <p:cNvPr id="39" name="TextBox 39"/>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如心电监护仪、血压监护仪等，用于实时监测患者生理参数。</a:t>
            </a:r>
          </a:p>
        </p:txBody>
      </p:sp>
      <p:sp>
        <p:nvSpPr>
          <p:cNvPr id="40" name="TextBox 4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如生化分析仪、血液分析仪等，用于对生物样本进行分析。</a:t>
            </a:r>
          </a:p>
        </p:txBody>
      </p:sp>
      <p:sp>
        <p:nvSpPr>
          <p:cNvPr id="41" name="TextBox 41"/>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诊断仪器</a:t>
            </a:r>
          </a:p>
        </p:txBody>
      </p:sp>
      <p:sp>
        <p:nvSpPr>
          <p:cNvPr id="42" name="TextBox 42"/>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治疗仪器</a:t>
            </a:r>
          </a:p>
        </p:txBody>
      </p:sp>
      <p:sp>
        <p:nvSpPr>
          <p:cNvPr id="43" name="TextBox 43"/>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监护仪器</a:t>
            </a:r>
          </a:p>
        </p:txBody>
      </p:sp>
      <p:sp>
        <p:nvSpPr>
          <p:cNvPr id="44" name="TextBox 44"/>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分析仪器</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医疗仪器的工作原理因类型不同而异，但一般都涉及物理、化学、生物等领域的基本原理和技术。例如，超声诊断仪利用超声波在人体组织中的反射和传播特性来成像；X射线诊断仪则利用X射线穿透人体组织后的吸收差异来形成影像。</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工作原理</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医疗仪器一般由主机、探头或传感器、显示器、操作面板等部分组成。主机负责信号处理和图像生成；探头或传感器负责采集生理信号或生物样本；显示器用于显示图像或数据；操作面板则用于设置参数和控制仪器运行。</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结构组成</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工作原理及结构组成</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可靠性</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指仪器在规定的条件下和规定的时间内完成规定功能的能力。</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分辨率</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指仪器能够区分相邻两个信号的能力，通常以能够分辨的最小信号间隔来表示。</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灵敏度</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指仪器对输入信号变化的响应程度，即输出信号与输入信号之间的比值。</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精度</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指仪器的测量结果与真实值之间的接近程度，是评价仪器性能的重要指标之一。</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稳定性</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指仪器在长时间使用过程中保持其性能参数不变的能力。</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仪器性能指标解析</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02</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性能监测方法与案例分析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按照制造商的推荐和行业标准，定期对医疗仪器进行性能检查，以确保其正常运行。</a:t>
            </a:r>
          </a:p>
        </p:txBody>
      </p:sp>
      <p:pic>
        <p:nvPicPr>
          <p:cNvPr id="6" name="Picture 6"/>
          <p:cNvPicPr>
            <a:picLocks noChangeAspect="1"/>
          </p:cNvPicPr>
          <p:nvPr/>
        </p:nvPicPr>
        <p:blipFill>
          <a:blip r:embed="rId2"/>
          <a:srcRect l="21875" r="21875"/>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定期检查</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通过模拟实际使用场景，对医疗仪器的各项功能进行测试，以验证其性能是否符合要求。</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功能测试</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详细记录性能监测过程中的数据，并运用统计和分析工具对数据进行处理，以发现潜在的问题和趋势。</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数据记录与分析</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常规性能监测方法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30365" r="3036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介绍一些成功实施性能监测的案例，包括监测方法的选择、实施过程、取得的成果和经验教训。</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成功案例</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分析一些性能监测失败的案例，探讨失败的原因、对医疗仪器和患者造成的影响，以及如何避免类似情况的再次发生。</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失败案例</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案例分析：成功与失败经验分享</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监测数据解读与评估</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数据解读</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解释性能监测数据的含义，包括各项指标的正常范围、异常值的识别和处理方法等。</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数据评估</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根据监测数据对医疗仪器的性能进行评估，判断其是否满足使用要求，以及是否需要采取进一步的措施。</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决策支持</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基于性能监测数据的分析和评估结果，为医疗仪器的维护、更新和采购提供决策支持。</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选择合适的性能监测方法，根据医疗仪器的类型、使用频率和风险等级进行选择。</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制定详细的性能监测计划，包括监测频率、使用的工具和设备、人员培训等。</a:t>
            </a:r>
          </a:p>
        </p:txBody>
      </p:sp>
      <p:pic>
        <p:nvPicPr>
          <p:cNvPr id="7" name="Picture 7"/>
          <p:cNvPicPr>
            <a:picLocks noChangeAspect="1"/>
          </p:cNvPicPr>
          <p:nvPr/>
        </p:nvPicPr>
        <p:blipFill>
          <a:blip r:embed="rId2"/>
          <a:srcRect t="8771" b="8771"/>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l="4522" r="4522"/>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t="8771" b="8771"/>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在实际操作中，为了确保技术可行性和操作规范，需要遵循以下原则</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监测数据解读与评估</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12500" r="12500"/>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确保性能监测过程的准确性和可重复性，以减少误差和提高数据的可靠性。</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及时记录和报告性能监测结果，以便相关人员了解医疗仪器的性能状况并采取相应的措施。</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定期对性能监测过程进行审计和改进，以提高效率和准确性。</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监测数据解读与评估</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03</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操作演示：技术可行性探讨</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确保医疗仪器处于正常工作状态，进行必要的预热和校准。</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仪器准备</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操作步骤明确</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安全防护措施</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制定详细的操作步骤清单，确保每个步骤都有明确的操作指示和注意事项。</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在操作过程中，必须严格遵守医疗仪器的安全使用规范，确保人员和设备安全。</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操作流程规范化要求</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展示如何正确启动医疗仪器，并进行必要的初始化设置。</a:t>
            </a:r>
          </a:p>
        </p:txBody>
      </p:sp>
      <p:pic>
        <p:nvPicPr>
          <p:cNvPr id="4" name="Picture 4"/>
          <p:cNvPicPr>
            <a:picLocks noChangeAspect="1"/>
          </p:cNvPicPr>
          <p:nvPr/>
        </p:nvPicPr>
        <p:blipFill>
          <a:blip r:embed="rId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2500" r="12500"/>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仪器启动与初始化</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针对医疗仪器的核心功能，进行详细的操作演示，包括参数设置、模式选择等。</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功能操作演示</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演示如何正确读取医疗仪器产生的数据，并进行必要的记录和处理。</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数据读取与记录</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关键步骤操作演示</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https://d.book118.com/268031112025006030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2024-09-06T10:25:48.477</cp:lastPrinted>
  <dcterms:created xsi:type="dcterms:W3CDTF">2024-09-06T02:25:48Z</dcterms:created>
  <dcterms:modified xsi:type="dcterms:W3CDTF">2024-09-06T02:25:51Z</dcterms:modified>
</cp:coreProperties>
</file>