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95E5CCB-3332-45A1-B1AB-756F1A6D39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6FC4BF-157E-4A46-A6B3-85256D5499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F7DCAFD-F4F4-4485-9568-522C2F50B2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43F31F5-A401-4537-8DED-C73C0E63C6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A85065B-82D6-4139-8420-CE6C8195D06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CEAA4F5-D437-48C7-BFDE-F57CD6EE43A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A9F137F-A5A4-418B-8563-98B819A5549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3BB7533-CA55-4E5F-A3E5-FF2A9A8917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2C3E10B-7E54-4FEE-8496-A0F4A90D3C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E029EC-4A9B-4901-8E37-4CF3D4E63E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04CCA1-5FCD-412C-98A5-909853B756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68033012121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增强现实技术在体育赛事与观看体验中的应用与改进</a:t>
            </a:r>
          </a:p>
        </p:txBody>
      </p:sp>
      <p:sp>
        <p:nvSpPr>
          <p:cNvPr id="3" name="TextBox 3"/>
          <p:cNvSpPr txBox="1"/>
          <p:nvPr/>
        </p:nvSpPr>
        <p:spPr>
          <a:xfrm>
            <a:off x="3526541" y="6029318"/>
            <a:ext cx="234315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603200">
                    <a:alpha val="100000"/>
                  </a:srgbClr>
                </a:solidFill>
                <a:latin typeface="Microsoft Yahei"/>
                <a:ea typeface="Microsoft Yahei"/>
                <a:cs typeface="Microsoft Yahei"/>
              </a:rPr>
              <a:t>汇报人：XX</a:t>
            </a:r>
          </a:p>
        </p:txBody>
      </p:sp>
      <p:sp>
        <p:nvSpPr>
          <p:cNvPr id="4" name="TextBox 4"/>
          <p:cNvSpPr txBox="1"/>
          <p:nvPr/>
        </p:nvSpPr>
        <p:spPr>
          <a:xfrm>
            <a:off x="5869779" y="6029318"/>
            <a:ext cx="2790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603200">
                    <a:alpha val="100000"/>
                  </a:srgbClr>
                </a:solidFill>
                <a:latin typeface="Microsoft Yahei"/>
                <a:ea typeface="Microsoft Yahei"/>
                <a:cs typeface="Microsoft Yahei"/>
              </a:rPr>
              <a:t>2024-01-07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增强现实技术在体育赛事中的应用</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增强现实技术在观看体验中的应用</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改进方向一：提高增强现实技术的稳定性和可靠性</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改进方向二：拓展增强现实技术的应用场景和功能</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改进方向三：提升增强现实技术的用户友好性和易用性</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总结与展望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4" r="21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随着体育产业的不断壮大，体育赛事的规模和影响力也在逐渐提升，观众对于赛事的观赏体验有着越来越高的要求。</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近年来，以增强现实技术为代表的新兴科技在体育领域得到了广泛应用，为观众带来了前所未有的互动式观赛体验。</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新技术的应用</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体育赛事的发展</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增强现实技术的定义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增强现实技术是一种将虚拟信息融入到真实世界中的技术，通过计算机生成的图像、声音、触觉等感官信息，增强用户对现实世界的感知。</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增强现实系统的组成</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一个完整的增强现实系统通常由显示设备、跟踪定位设备、虚拟环境生成器和交互设备等组成。</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增强现实技术概述</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传统观赛方式的局限性</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传统的体育赛事观看方式主要以现场观赛和电视转播为主，观众无法获得更为深入的参与感和互动体验。</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新兴技术对观赛体验的提升</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随着增强现实技术的发展和应用，观众可以通过手机、平板等设备获得更为丰富的赛事信息和互动体验，如实时数据展示、虚拟广告牌、互动式游戏等。</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体育赛事与观看体验现状</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增强现实技术在体育赛事中的应用</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4500" b="14500"/>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通过增强现实技术，在直播或转播过程中将运动员的实时数据、比赛统计等信息以图形或动画的形式呈现出来，使观众可以更直观地了解比赛情况。</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实时数据可视化</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在比赛场地周围设置虚拟广告牌，可以根据不同的观众群体和地域显示个性化的广告内容，提高广告的针对性和效果。</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虚拟广告牌</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利用增强现实技术，观众可以在移动设备上选择不同的观赛视角，如运动员视角、裁判视角等，增加观赛的多样性和趣味性。</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多视角观看</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赛事直播与转播</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虚拟教练</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通过增强现实技术，运动员可以在训练过程中获得虚拟教练的指导，包括动作纠正、战术分析等，提高训练效果。</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实时数据分析</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在比赛过程中，利用增强现实技术收集和分析运动员的实时数据，为教练团队提供决策支持，如调整战术、替换球员等。</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模拟训练</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利用增强现实技术创建虚拟的比赛场景，让运动员在模拟的环境中进行训练，提高他们在实际比赛中的应对能力。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运动员训练与比赛辅助</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观众可以通过移动设备上的增强现实应用与比赛进行互动，例如通过虚拟投票参与最佳球员评选、通过虚拟道具为支持的球队加油等。</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虚拟互动</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在大型体育场馆中，利用增强现实技术提供现场导览服务，帮助观众找到座位、洗手间、餐饮区等，提升观众的现场体验。</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现场导览</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观众可以将自己通过增强现实技术获得的个性化观赛体验分享到社交媒体上，与朋友一起分享和讨论比赛的精彩瞬间。</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社交分享</a:t>
            </a:r>
          </a:p>
        </p:txBody>
      </p:sp>
      <p:pic>
        <p:nvPicPr>
          <p:cNvPr id="9" name="Picture 9"/>
          <p:cNvPicPr>
            <a:picLocks noChangeAspect="1"/>
          </p:cNvPicPr>
          <p:nvPr/>
        </p:nvPicPr>
        <p:blipFill>
          <a:blip r:embed="rId2"/>
          <a:srcRect l="16667" r="16667"/>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观众互动与参与体验</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增强现实技术在观看体验中的应用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1875" r="21875"/>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实时数据叠加</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通过增强现实技术，在观众观看比赛时，可以实时将比赛数据、运动员信息、成绩统计等叠加在画面上，提供更加丰富的观赛信息。</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虚拟广告牌</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在赛场周围设置虚拟广告牌，可以根据观众的位置和视角进行个性化展示，提高广告效果和观众参与度。</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3D回放与特效</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通过增强现实技术，可以实现比赛的3D回放和特效展示，让观众更加直观地了解比赛过程和精彩瞬间。</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观众视角的增强现实效果</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观众互动参与的增强现实应用</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根据观众的喜好和需求，提供个性化的观赛体验，如选择不同的观赛角度、定制个性化的虚拟广告牌等。</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个性化观赛体验</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开发基于增强现实的互动游戏，让观众在观赛过程中可以参与游戏，与比赛进行互动，增加观赛的乐趣和参与度。</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虚拟互动游戏</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通过增强现实技术，实现观众投票和评选功能，让观众可以参与到比赛结果和奖项的评选中来，提高观众的参与感和归属感。</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观众投票与评选</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多屏互动</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通过增强现实技术，实现观众手持设备、赛场大屏幕和电视转播等多屏之间的互动，让观众可以更加灵活地参与到比赛中来。</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792" r="16792"/>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社交分享</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观众可以将自己的个性化观赛体验和互动游戏结果分享到社交媒体上，与朋友进行互动和交流，增加观赛的社交属性。</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跨平台整合</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整合不同平台和设备上的增强现实应用，实现跨平台的互动和分享，让观众可以在不同设备上无缝切换观赛体验。</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多屏互动与社交分享</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04</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改进方向一：提高增强现实技术的稳定性和可靠性</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https://d.book118.com/268033012121006030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2024-09-07T08:54:13.605</cp:lastPrinted>
  <dcterms:created xsi:type="dcterms:W3CDTF">2024-09-07T00:54:13Z</dcterms:created>
  <dcterms:modified xsi:type="dcterms:W3CDTF">2024-09-07T00:54:15Z</dcterms:modified>
</cp:coreProperties>
</file>