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17D6F-DE11-4F15-AC4A-34BFB168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842A0-B364-40E5-B1BA-A49012DD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AD5D1-E45D-46AB-901F-E72A4A87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9E996-B9C2-4790-99A8-7F5F9E898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F5AF2-67F9-4093-98A0-FADD2984C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7FC43-D0BA-4543-A75D-D0511C8A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D24EE-AE15-4428-980E-92E118EA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A6033-3A97-4B8F-A830-5C0236CA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3757C-BE36-491E-BFC0-D63C66261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87C87-AC94-4E6C-89B8-6BA2D46D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9F597-F9FE-495B-91B0-40ADBC49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4041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博物馆平面设计案例分析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博物馆平面设计概述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案例一：北京故宫博物院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案例二：法国卢浮宫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案例三：英国大英博物馆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08" r="19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通过对博物馆平面设计的案例进行深入分析，探讨平面设计在博物馆展示中的作用和价值，以期为相关领域提供有益的参考和启示。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随着社会文化的发展和人们审美水平的提高，博物馆作为文化传承和展示的重要场所，其平面设计在传达信息、引导观众、营造氛围等方面发挥着越来越重要的作用。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03" r="680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选择的案例应具有一定的代表性，能够反映博物馆平面设计某一方面的特点或风格。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案例应涵盖不同类型的博物馆，如历史、艺术、科技等，以便更全面地了解平面设计在各类博物馆中的应用。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案例应具有实际应用价值，能够为博物馆平面设计提供具体的参考和借鉴。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案例应具有一定的创新性，能够反映当前博物馆平面设计的新趋势和未来发展方向。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博物馆平面设计概述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65" r="11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44" r="356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博物馆平面设计的定义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它涵盖了海报、导视、展览布置等多个方面，是博物馆与观众之间沟通的重要桥梁。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博物馆平面设计是指通过视觉元素和设计手法，将博物馆的展览内容、主题和理念传达给观众的一种设计形式。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优秀的博物馆平面设计能够吸引观众的注意力，引导他们更好地了解展览内容，从而提高观众的参观体验。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提高观众体验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博物馆平面设计也是塑造博物馆品牌形象的重要手段，能够传达出博物馆的特色和价值观念。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博物馆作为文化传承的重要场所，其平面设计在传承和弘扬文化方面也具有重要意义。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传承文化价值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博物馆平面设计的重要性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博物馆平面设计应紧扣展览主题，通过视觉元素突出主题，使观众能够快速理解展览的核心内容。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在设计过程中应保持整体风格和视觉元素的一致性，以增强博物馆的品牌形象。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注重人性化设计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博物馆平面设计应注重人性化设计，方便观众的参观和信息获取，提高观众的参观体验。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博物馆平面设计的原则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案例一：北京故宫博物院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尊重历史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故宫博物院的平面设计理念强调尊重历史，通过视觉元素传达出浓厚的历史文化氛围，使观众能够更好地理解和感受中国传统文化。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突出特色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故宫博物院具有独特的建筑风格和丰富的文物资源，平面设计理念注重突出这些特色，以展现博物馆的独特魅力和文化底蕴。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创新与传承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在尊重历史和突出特色的基础上，故宫博物院的平面设计理念还注重创新与传承相结合，运用现代设计手法和材料，为观众带来新颖、独特的视觉体验。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故宫博物院的平面设计理念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故宫博物院的平面设计元素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故宫博物院的平面设计元素中，大量运用了中国传统的图案和纹样，如云纹、龙纹、凤纹等，以展现博物馆的历史和文化底蕴。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故宫博物院的色彩搭配以红色和金色为主，寓意着吉祥、富贵和皇家的尊严。这种色彩搭配不仅突出了博物馆的特色，也营造出庄重、华丽的视觉效果。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字体设计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故宫博物院的字体设计采用了传统的繁体汉字，并加以艺术化的处理，使字体的视觉效果更加美观、典雅，能够更好地传达博物馆的历史和文化信息。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传统图案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营造浓厚的历史氛围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通过运用传统图案、色彩搭配和字体设计等平面设计元素，故宫博物院营造出浓厚的历史氛围，使观众仿佛置身于几百年前的皇家宫殿之中。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提高观众体验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故宫博物院的平面设计效果注重提高观众的体验，通过视觉元素的引导和提示，帮助观众更好地了解博物馆的展品和历史文化信息。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故宫博物院的平面设计效果还起到了传承中华文化的作用，通过视觉元素的传达，使更多的人了解和认识中国的传统文化，从而促进文化的传承和发展。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故宫博物院的平面设计效果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案例二：法国卢浮宫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https://d.book118.com/268034041043006036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2024-09-15T13:07:52.975</cp:lastPrinted>
  <dcterms:created xsi:type="dcterms:W3CDTF">2024-09-15T05:07:52Z</dcterms:created>
  <dcterms:modified xsi:type="dcterms:W3CDTF">2024-09-15T05:07:55Z</dcterms:modified>
</cp:coreProperties>
</file>