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4773D2-EEA9-49B1-81E3-DD55EB2AD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AF026-C5F7-4B06-B034-055651963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BD094-8E99-4E60-9C83-BED692457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CC44CF-5690-47DD-876A-C4688D143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EF0490-C601-4D27-870F-EFF919FD0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C75395-17B3-42FA-B548-2E4E57156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65F268-12CF-4AD7-B0FC-996776B4E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6934AF-3F0E-4F60-84AD-E1921FFE3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326E0F-6FD7-46D0-8944-70B26D116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1D792-876D-434C-9901-DF806A4A1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9FBE3-8D01-42D1-8003-83FB42409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0340550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心理健康1完整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心理健康影响因素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常见心理问题及应对方法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心理健康促进策略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心理健康评估与干预措施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校园心理健康教育推广与实践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708" b="3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心理健康是指个体在心理、情感和社会行为方面的良好状态，包括情绪稳定、积极心态、良好人际关系和应对压力的能力。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心理健康是人类健康的重要组成部分，对于个体的幸福感和生活质量具有重要影响。它有助于人们更好地应对挑战、建立积极关系、实现个人潜能，并促进社会的和谐与稳定。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心理健康与身体健康之间存在密切的相互影响关系。心理健康问题可能导致身体健康问题，如焦虑、抑郁等情绪问题可能引发心脏病、高血压等身体疾病。同时，身体健康问题也可能对心理健康产生负面影响。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共同促进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维护心理健康，可以促进身体健康。例如，积极的心态和良好的情绪管理有助于降低压力、增强免疫力，从而预防身体疾病的发生。同样，通过保持身体健康的生活方式，如合理饮食和充足睡眠，也可以提高心理健康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心理健康与身体健康关系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当前，心理健康问题在全球范围内呈现出上升趋势。许多人面临着焦虑、抑郁、睡眠障碍等心理困扰。同时，社会压力、快节奏生活和人际关系的复杂化也加剧了心理健康问题的发生。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领域面临着诸多挑战。首先，社会对心理健康的重视程度不足，导致相关资源和服务匮乏。其次，心理健康问题的诊断和治疗存在困难，部分人群难以获得及时有效的帮助。此外，心理健康教育的普及程度有待提高，以增强公众的心理健康意识和自我调适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心理健康影响因素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532" r="285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856" r="278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某些心理问题和精神疾病具有家族聚集性，可能与特定基因的遗传有关。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基因遗传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个体的生理构造和生化过程，如神经递质的不平衡，可能导致心理问题的出现。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生理基础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家庭氛围、父母教养方式以及家庭经济状况等都会对个体的心理健康产生影响。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42" r="15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083" r="8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教育环境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社会文化、价值观念、社会支持等社会因素也会对个体的心理健康产生重要影响。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学校教育方式、师生关系、同伴关系等都会对学生的心理健康产生直接或间接的影响。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不同的人格特质对心理健康的影响不同，如神经质、外向性等。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2729" r="22729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42" r="154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人格特质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个体在面对压力和挑战时所采用的应对方式，如积极应对或消极应对，也会影响其心理健康。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应对方式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个体对自己的了解和评价，以及自我接纳和自我调节的能力，对心理健康至关重要。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常见心理问题及应对方法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焦虑症的症状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寻求专业帮助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学习放松技巧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建立健康生活方式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焦虑症与应对方法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9907" r="990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0467" b="1046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332" r="1333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包括过度担忧、紧张不安、易怒或暴躁、睡眠障碍、身体紧张等。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与心理咨询师或精神科医生交流，获取专业诊断和治疗建议。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如深呼吸、渐进性肌肉松弛等，有助于缓解身体紧张。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保持规律作息，均衡饮食，适度运动，有助于减轻焦虑症状。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抑郁症的症状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接受专业治疗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保持社交活动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培养积极生活习惯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抑郁症与应对方法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包括持续的情绪低落、失去兴趣或活力、睡眠障碍、食欲改变、注意力难以集中等。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与家人、朋友保持联系，参加社交活动，避免孤独和自闭。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如心理咨询、药物治疗等，根据医生建议选择合适的治疗方式。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如规律作息、健康饮食、适度运动等，有助于改善心情和缓解症状。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https://d.book118.com/268034055032006042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2024-09-21T07:19:12.463</cp:lastPrinted>
  <dcterms:created xsi:type="dcterms:W3CDTF">2024-09-20T23:19:12Z</dcterms:created>
  <dcterms:modified xsi:type="dcterms:W3CDTF">2024-09-20T23:19:14Z</dcterms:modified>
</cp:coreProperties>
</file>