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C3ED3-6C91-4EBA-A889-7E386E2F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FE19B-A47F-42FF-A235-BCBB070D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1C768-DFF6-49CB-9AFA-6848B5830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D5806-6B76-4C16-A457-8C2BB6AA1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65D85-8A59-4D14-8327-A1648A87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6F64C-9C9A-44C5-8831-AB077D0CE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C7E20-4ABD-4D24-B178-F55002AF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CB629-E7D8-4443-854A-169AC670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C137B-5130-4BBB-82AC-9B2A2B9C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00571-6023-48D4-BC00-094BC005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49437-DB1D-4AB2-B3BF-5FAA72FC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4142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眉毛造型与修饰技巧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6651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眉毛造型技巧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眉毛修饰技巧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眉毛造型与修饰实例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眉毛基础知识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眉毛的生长周期分为生长期、休止期和脱落期，每个周期大约为3-6个月。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眉毛的生长周期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眉毛的分布与密度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眉毛的质地与颜色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41" r="45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眉毛在额头和眼睑上方呈扇形分布，每侧眉毛的数量和密度因个体而异。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眉毛的质地和颜色因个体而异，通常为黑色或深棕色。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眉毛的生理结构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眉毛的分类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眉毛浓密且颜色深，通常是男性或具有男性化特征的个体。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眉毛稀疏且颜色浅，通常是女性或具有女性化特征的个体。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眉毛平直，没有明显的弯曲，通常与端庄、稳重的形象相关联。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眉毛弯曲，通常与温柔、亲切的形象相关联。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浓眉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淡眉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弯眉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古代人们已经开始使用各种方法来修饰眉毛，如画眉、拔眉等。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古代修饰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随着美容技术的发展，现代人们可以使用各种工具和技术来修饰眉毛，如眉笔、眉粉、眉夹等。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现代修饰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眉毛的修饰历史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眉毛造型技巧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适合选择上扬的眉形，如挑眉或拱形眉，以拉长脸型。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圆形脸型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适合选择平直的眉形，如水平眉或微拱眉，以平衡脸部的宽度感。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长形脸型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适合选择稍微有些弧度的眉形，如弯月眉或略带弧度的拱形眉，以软化脸部的棱角。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方形脸型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适合选择自然弧度的眉形，如自然的拱形眉或平直略带弧度的眉毛，以突出脸部的垂直线条。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椭圆形脸型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眉毛的形状与脸型的搭配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适合选择与发色相近的深色眉笔或眉粉，以强调眉毛的自然感。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375" b="19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适合选择比发色稍浅的眉笔或眉粉，以增加眉毛的浓密感。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根据发色、眼珠颜色以及肤色来选择合适的眉色，以确保整体妆容的协调性。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眉色选择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眉毛的浓淡与眉色的选择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使用眉笔或眉粉填充眉毛空隙，打造出自然且有层次的眉毛效果。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眉毛层次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使用眉影粉或修容粉在眉毛的上方和下方打造出阴影和高光效果，使眉毛更加立体。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立体感塑造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修剪过长的眉毛以保持整体平衡，并根据脸型和眉形选择合适的眉毛长度和形状。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眉毛长度与形状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眉毛的层次与立体感塑造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眉毛修饰技巧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https://d.book118.com/268034142032006023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2024-08-29T15:21:58.473</cp:lastPrinted>
  <dcterms:created xsi:type="dcterms:W3CDTF">2024-08-29T07:21:58Z</dcterms:created>
  <dcterms:modified xsi:type="dcterms:W3CDTF">2024-08-29T07:22:00Z</dcterms:modified>
</cp:coreProperties>
</file>