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8559A-AF9F-49F5-A92D-FB93D5404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4CC13-CA02-4859-BB7A-97DD25039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1797F-4445-4A4F-976E-6BCAEC019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8A1AC-2A88-42A1-B8F9-4EEB190F5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EC557-A5A7-42C0-BA0D-0E39CE9E3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E9D942-5C45-4F70-95E3-309980979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C428E-0076-41F0-B433-45FC93DEE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BCEEA-84D8-490B-A241-0B8FF25E4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AE897-C8A6-4E7B-97BD-DE6BA0774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EC65A-6F46-41C8-853E-9C5E4FC1F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CDC92-EACA-4FBE-AB49-117F29685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3502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口哨的清洁与护理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口哨的基本知识与分类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口哨的清洁方法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口哨的护理技巧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常见口哨问题与解决方案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口哨的选购与使用建议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口哨的基本知识与分类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口哨的定义及功能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口哨是一种通过嘴唇、舌头和气流等口腔器官协调运动，产生特定音调和节奏的声音表达形式。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口哨具有传达信息、表达情感、娱乐等功能。在特定场合下，如体育比赛、音乐会等，口哨还可作为信号或指令使用。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通过嘴唇的振动产生声音，音调较高，音色清脆。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唇振式口哨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利用舌头的振动发声，音调较低，音色浑厚。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舌振式口哨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嘴唇和舌头协同作用，产生丰富的音调和音色变化。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唇舌结合式口哨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口哨具有简单易学、成本低廉、便携性强等特点。同时，口哨的音色和音调可通过练习和技巧掌握进行个性化表达。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口哨的种类与特点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21" r="8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口哨适用于各种场合，如户外探险、体育比赛、音乐会、庆祝活动等。在紧急情况下，口哨还可作为求救信号使用。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口哨适合各个年龄段的人群，特别是喜欢户外运动、音乐表达或需要传达信息的人群。对于语言障碍者，口哨可作为一种有效的交流方式。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口哨的适用场景与人群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口哨的清洁方法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软毛牙刷、清洗剂、干净的毛巾或纸巾。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拆卸口哨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如果口哨可以拆卸，将其拆分成各个部分，以便更好地清洁。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19" r="20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将清洗剂倒在软毛牙刷上，轻轻刷洗口哨的表面和内部。注意不要使用过于粗糙的布料或硬毛刷，以免刮伤口哨。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清洗口哨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特别注意清洁口哨的吹口、边缘和按键等细节部位，这些地方容易积聚污垢。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清洗细节部位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定期保养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除了日常清洁外，还应定期对口哨进行保养，如涂抹专用的防护油等，以保持其光泽和延长使用寿命。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将口哨存放在干燥、通风的地方，避免阳光直射和潮湿环境。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擦干水分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用干净的毛巾或纸巾轻轻擦干口哨表面的水分，然后放在通风处晾干。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清洁后的保养措施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口哨的护理技巧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每次使用口哨后，应用清水冲洗干净，避免食物残渣或口水残留导致细菌滋生。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清洁后，将口哨放在干燥通风的地方，避免潮湿环境导致发霉或变形。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干燥保存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长时间暴露在阳光下可能会导致口哨褪色或变形，因此应避免阳光直射。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潮湿季节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在潮湿的季节，应更加注意口哨的干燥。可以使用干燥剂或放在防潮盒中，以保持口哨的干燥状态。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寒冷季节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在寒冷的季节，口哨可能会变得硬和易碎。在使用前，可以将其放在温暖的环境中软化，以避免破裂。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季节性护理建议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https://d.book118.com/268035023011006050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2024-09-29T15:03:45.710</cp:lastPrinted>
  <dcterms:created xsi:type="dcterms:W3CDTF">2024-09-29T07:03:45Z</dcterms:created>
  <dcterms:modified xsi:type="dcterms:W3CDTF">2024-09-29T07:03:47Z</dcterms:modified>
</cp:coreProperties>
</file>