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93C25-78E6-4E94-AE47-AB6CC72C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7D589-3B56-4FE8-9990-41045462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4029A-59E0-4675-9F0C-7093ABC72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CC34A-6567-41A9-A5A5-2D3C99A1E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9088D-D55A-4B37-8CC9-90B65265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79F3A-2D85-4807-B1E9-076D35A7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38D3C-7999-4A24-B9D2-3C036467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1F40B-E6B5-42BD-91E0-69E4F260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FC0C8-A608-4B48-B9B0-503068923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53A62-5E52-4611-8FBC-D1418860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EA0F9-ED93-447F-A37E-4034F9C13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3612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使用情态动词表达构思和发掘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情态动词的基本概念和用法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使用情态动词表达构思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使用情态动词发掘潜在信息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情态动词在商务沟通中的应用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阐述情态动词在语言表达中的重要性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探讨情态动词在表达构思和发掘中的应用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提高读者对情态动词在表达构思和发掘中的认识和理解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表达可能性和推测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表达意愿和态度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发掘潜在信息和深层含义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增强语言表达的灵活性和多样性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情态动词在表达构思和发掘中的作用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情态动词可以用来表达一种可能性或推测，帮助说话者更加委婉地表达自己的看法，同时也可以激发听者的思考和共鸣。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情态动词可以表达说话者的意愿和态度，如建议、请求、命令等，从而更好地引导听者的思考和行动。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情态动词可以帮助说话者发掘潜在的信息和深层含义，从而更加准确地表达自己的意思，同时也可以激发听者的思考和探索欲望。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情态动词的丰富性和多样性可以增强语言表达的灵活性和多样性，使语言更加生动、形象、具有感染力和说服力。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情态动词的基本概念和用法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情态动词的定义和分类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情态动词是一种用来表达说话者对行为、状态或事件的可能性、必要性、愿望、推测等情态意义的动词。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态动词所表达的情态意义，可以将其分为可能性情态动词（如“可能”、“也许”）、必要性情态动词（如“必须”、“应该”）、愿望性情态动词（如“愿意”、“希望”）和推测性情态动词（如“看来”、“想必”）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情态动词在句子中主要充当谓语，与实义动词一起构成句子的谓语部分。它们可以表示说话者对句子所表达内容的态度、看法或推测，使句子更加委婉、客观或具有推测性。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通常与实义动词的原形连用，构成不同的时态和语态。例如，“我可以帮你。”中的“可以”就是情态动词，表示说话者有能力和意愿提供帮助。同时，情态动词还有一定的词序要求，一般放在主语和实义动词之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情态动词的语法功能和用法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常见的情态动词包括“能”、“能够”、“会”、“可以”、“可能”、“应该”、“必须”、“愿意”、“希望”等。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常见的情态动词及其用法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26" r="62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“会”表示懂得怎样做或有能力做某事，如“他会弹钢琴。”；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用法举例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“能”和“能够”表示有能力或有条件做某事，如“他能说一口流利的英语。”；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常见的情态动词及其用法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“可以”表示许可或建议，如“你可以试试看。”；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“可能”表示猜测或估计，如“他可能是生病了。”；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“应该”表示建议或责任，如“你应该早点回家。”；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常见的情态动词及其用法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常见的情态动词及其用法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“必须”表示强制或必要，如“你必须按时完成作业。”；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“愿意”表示愿望或乐意，如“我愿意帮助你。”；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“希望”表示期望或愿望，如“我希望你能成功。”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使用情态动词表达构思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" r="303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使用“可能”、“或许”、“也许”等词语来表达对某种情况或结果的不确定推测。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例子：“这个问题可能有多种解决方法。”、“他或许已经知道了答案。”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这类表达通常用于提出假设、探讨可能性或表达一种不确定的态度。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表达可能性和推测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https://d.book118.com/268036122106006036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2024-09-16T02:24:32.797</cp:lastPrinted>
  <dcterms:created xsi:type="dcterms:W3CDTF">2024-09-15T18:24:32Z</dcterms:created>
  <dcterms:modified xsi:type="dcterms:W3CDTF">2024-09-15T18:24:35Z</dcterms:modified>
</cp:coreProperties>
</file>