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80C59-192E-4DCF-8521-0F3251BE7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9C8F1-3A13-4F5F-820C-8D7AE021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CCFC1-D548-4EA2-938D-EAAF7CF6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8D65D-B3FA-4DAA-B631-CDD959F27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2CABE-1B06-4095-A51E-5DF61587E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90D33-9C1F-406A-8A4B-3DF7ED00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14087A-8782-46D7-8533-2BBCEA98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7DCEF-3671-44C6-8EF8-1DE7B44DF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F9DBF-F3D8-476F-BA01-1C09263BB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0C4A-D3E3-486F-8A0A-DF9A5CC8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103C-6E00-4522-98F9-E49E45AA2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3704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厌学学生的心理健康教育教案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厌学现象概述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心理健康教育教案设计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实施心理健康教育教案的挑战与对策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6" r="261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厌学现象的普遍性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厌学原因的多样性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随着社会的发展，厌学现象在青少年中越来越普遍，严重影响了学生的身心健康和未来发展。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厌学的原因多种多样，包括学习压力过大、缺乏学习动力、家庭教育不当等。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针对厌学问题，心理健康教育是至关重要的，能够帮助学生正确认识自己和他人，建立积极的学习态度和生活方式。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02119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151689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071679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13970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1397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00433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37009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151689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37009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13970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2961094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2961094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2987193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00433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071679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185313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071679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00433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13970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071679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00433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37009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37009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22936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151689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185313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185313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185313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151689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2991765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2991765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299176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27769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27769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27769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063107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063107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06310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05398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05398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0539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143022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143022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14302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176740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176740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176740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14364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14364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1436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25332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272210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TextBox 64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67" name="AutoShape 6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TextBox 8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88" name="AutoShape 88"/>
          <p:cNvSpPr/>
          <p:nvPr/>
        </p:nvSpPr>
        <p:spPr>
          <a:xfrm>
            <a:off x="6649402" y="1647934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731888" y="1868724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831329" y="3579006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48201" y="363901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976014" y="358491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48201" y="361348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79633" y="361348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67251" y="353652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72203" y="356138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Freeform 98"/>
          <p:cNvSpPr/>
          <p:nvPr/>
        </p:nvSpPr>
        <p:spPr>
          <a:xfrm>
            <a:off x="6898004" y="363901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10291" y="356138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00671" y="361348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6931627" y="350994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48201" y="350994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25817" y="352757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/>
        </p:nvSpPr>
        <p:spPr>
          <a:xfrm>
            <a:off x="6916578" y="353652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04957" y="358491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48201" y="366177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6918864" y="358491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26864" y="353652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16102" y="361348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6948201" y="358491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48201" y="353652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48201" y="356138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Freeform 113"/>
          <p:cNvSpPr/>
          <p:nvPr/>
        </p:nvSpPr>
        <p:spPr>
          <a:xfrm>
            <a:off x="6923055" y="356138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2958" y="368730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14577" y="363901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6913434" y="366177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6896385" y="366177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6983824" y="366177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982300" y="363901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Freeform 120"/>
          <p:cNvSpPr/>
          <p:nvPr/>
        </p:nvSpPr>
        <p:spPr>
          <a:xfrm>
            <a:off x="6925341" y="353071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Freeform 121"/>
          <p:cNvSpPr/>
          <p:nvPr/>
        </p:nvSpPr>
        <p:spPr>
          <a:xfrm>
            <a:off x="6960964" y="353071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6943248" y="353071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6920387" y="355509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6965727" y="355509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943248" y="355509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6916578" y="3579006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6970013" y="3579006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6943248" y="357900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Freeform 129"/>
          <p:cNvSpPr/>
          <p:nvPr/>
        </p:nvSpPr>
        <p:spPr>
          <a:xfrm>
            <a:off x="6912958" y="360767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Freeform 130"/>
          <p:cNvSpPr/>
          <p:nvPr/>
        </p:nvSpPr>
        <p:spPr>
          <a:xfrm>
            <a:off x="6973823" y="360767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6943248" y="360767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6910291" y="363320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6976490" y="363320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6943248" y="363320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6909148" y="3655968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Freeform 136"/>
          <p:cNvSpPr/>
          <p:nvPr/>
        </p:nvSpPr>
        <p:spPr>
          <a:xfrm>
            <a:off x="6978490" y="3655968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6943248" y="3655968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Freeform 138"/>
          <p:cNvSpPr/>
          <p:nvPr/>
        </p:nvSpPr>
        <p:spPr>
          <a:xfrm>
            <a:off x="6908100" y="368149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6979633" y="368149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943248" y="368149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6943248" y="370787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6647497" y="5019958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6791991" y="5200647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TextBox 144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让学生了解厌学现象的表现、原因和影响。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培养学生正确的学习态度和应对厌学问题的能力。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引导学生树立积极向上的心态，增强自信心和责任感。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厌学现象概述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厌学定义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厌学是指学生对学习活动表现出无趣、冷淡、怠慢、厌倦等消极情绪和行为。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学生缺乏学习动力，对学习活动失去兴趣，逃避学习，成绩下降等。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轻度厌学表现为对学习失去兴趣，中度厌学表现为逃避学习，重度厌学表现为完全放弃学习。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厌学定义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厌学表现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厌学程度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学习压力过大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学习环境不佳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厌学原因分析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学生遇到学习困难时，容易产生挫败感，进而产生厌学情绪。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学习环境差，师生关系紧张，同学关系不和谐等也会影响学生的学习积极性。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家长和老师过高的期望，考试压力等因素导致学生产生厌学情绪。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焦虑、抑郁、自卑等心理问题也会导致学生厌学。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学业成绩下降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心理问题加剧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未来职业发展受阻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厌学的后果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8905" r="890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7067" r="70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厌学导致学生缺乏学习动力，成绩逐渐下滑。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长期厌学可能导致学生出现自卑、焦虑、抑郁等心理问题。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厌学可能导致学生与同龄人之间的社交关系疏远，影响其社会适应能力。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长期厌学会影响学生的知识储备和技能培养，导致未来职业发展受阻。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心理健康是指个体在心理、情感和行为上都能保持相对稳定、协调一致的状态，能够适应社会和环境的变化，并具备良好的自我调节能力。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心理健康不仅包括心理层面的健康，也涉及到情感和行为方面的正常发展。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增强学生的心理素质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心理健康教育的目的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心理健康教育可以及早发现和解决学生的心理问题，预防心理疾病的产生，保障学生的身心健康。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心理健康教育有助于培养学生的情感智慧、人际关系、自我认知等方面的能力，促进学生的全面发展。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通过心理健康教育，帮助学生建立自信心、提高自我调节能力、增强心理承受力，从而更好地应对学习和生活中的挑战。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https://d.book118.com/268037043026006046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2024-09-26T23:36:16.743</cp:lastPrinted>
  <dcterms:created xsi:type="dcterms:W3CDTF">2024-09-26T15:36:16Z</dcterms:created>
  <dcterms:modified xsi:type="dcterms:W3CDTF">2024-09-26T15:36:18Z</dcterms:modified>
</cp:coreProperties>
</file>