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4C942-336B-4947-AC39-C7E1DBCC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FB745-B9D8-4ED0-90EB-A777FDC2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B1460-BD31-4ADF-9035-D02293CF9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D95A5-C585-467F-B92D-958FC1DC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6E9B4-48FB-4C1D-9DF2-6C18EBAA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6C2AD-C753-4D5C-9B4F-C818F652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0FB06-759E-49FA-ADBD-8C32EA36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CB1E3-0DB3-4581-BE37-A08A4F9FB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6079A-1F61-46F1-9C38-7307F91A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9B10A-2995-43A6-A4A2-4C61E333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FAE75-8B86-44F6-A09A-B69B3578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705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应急预案管理的组织和协调机制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应急预案编制与审批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应急资源调配与保障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培训、演练与评估改进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应急预案管理是指在突发事件发生前，通过制定、修订、演练、评估等一系列活动，对应急预案进行全生命周期管理，以提高应对突发事件的能力。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应急预案是应对突发事件的重要措施之一，其管理的好坏直接关系到应对突发事件的效果。加强应急预案管理，可以提高应急响应的速度和准确性，减少人员伤亡和财产损失，维护社会稳定。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预案分类与内容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根据突发事件的性质、危害程度、影响范围等因素，将应急预案分为综合应急预案、专项应急预案和现场处置方案。各类预案应明确应急组织、通讯联络、现场处置、医疗救护、安全防护等方面的内容。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制定与修订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应急预案的制定应遵循科学、实用、可操作的原则，结合实际情况进行编制。同时，应定期对预案进行修订和完善，以适应突发事件的变化和应对经验的积累。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应急演练是对预案进行检验和评估的重要手段，应定期组织相关人员进行演练，并对演练效果进行评估。通过演练和评估，可以发现预案中存在的问题和不足，及时进行改进和完善。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我国已经颁布了《突发事件应对法》、《安全生产法》等相关法律法规，对应急预案的制定、修订、演练等方面提出了明确要求。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国际上也有一些关于应急预案管理的标准，如ISO22301《公共安全-业务连续性管理体系-要求》等，这些标准为企业和组织提供了参考和借鉴。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各行业也有一些特定的应急预案管理规范，如《石油化工企业应急预案编制导则》等。这些规范针对行业特点，提出了具体的应急预案管理要求。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应急管理部门：设立专门的应急管理部门，负责应急预案的制定、更新、演练和评估等工作。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制定和完善应急预案，确保预案的科学性、实用性和可操作性。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组织开展应急演练，提高应急响应能力和水平。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对应急预案实施情况进行监督和检查，及时发现问题并督促整改。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协调相关部门和单位，共同做好应急管理工作。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负责对应急预案的制定和实施情况进行监督和指导，确保预案符合安全生产相关法规和标准。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安全生产监管部门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负责火灾等突发事件的应急处置，提供消防设备和人员支持。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消防部门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负责提供医疗救援和卫生防疫支持，协助开展应急演练和救援工作。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医疗卫生部门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负责交通管制和疏导，保障应急救援车辆和人员的快速通行。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交通管理部门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相关部门职责划分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协作单位及第三方机构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协作单位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与应急预案实施相关的企事业单位，如电力公司、燃气公司、通信公司等，应积极参与应急预案的制定和演练，提供必要的支持和协助。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第三方机构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专业的应急救援队伍、志愿者组织等社会力量，可以在政府部门的统一协调下，有序参与应急救援工作，提供人力、物力和技术支持。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应急预案编制与审批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应急预案的编制必须符合国家相关法律法规、标准规范的要求。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应急预案应基于风险评估和应急资源调查，结合实际情况进行编制，确保预案的科学性和实用性。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应急预案应明确具体的应急措施、操作流程和资源配置，确保预案的可操作性和可执行性。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应急预案应综合考虑各种突发事件的可能性，涵盖预防、准备、响应和恢复等各个阶段。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提交审批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编制完成的应急预案应提交给相关部门或专家进行审批。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审批部门或专家应对预案的完整性、科学性、合法性和可操作性进行审核。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反馈与修改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根据审批部门或专家的反馈意见，对应急预案进行修改和完善。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批准实施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经过审批同意的应急预案，由相关部门批准实施。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对已实施的应急预案进行定期评估，了解其适用性和有效性。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备案管理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根据评估结果和实际情况，对应急预案进行及时更新和修订。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更新后的应急预案应重新提交审批，并进行备案管理。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针对更新后的应急预案，组织相关人员进行培训和演练，确保其熟练掌握应急措施和操作流程。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更新与修订机制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应急资源调配与保障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https://d.book118.com/268037056056006032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2024-09-09T21:43:44.913</cp:lastPrinted>
  <dcterms:created xsi:type="dcterms:W3CDTF">2024-09-09T13:43:44Z</dcterms:created>
  <dcterms:modified xsi:type="dcterms:W3CDTF">2024-09-09T13:43:47Z</dcterms:modified>
</cp:coreProperties>
</file>