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A4847C-D1C6-450B-A7E7-B03CAE4A9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93187A-CE03-43A7-A15A-808E63C73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602F35-8A17-4995-8A3F-688101388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93EA28-BA01-4952-9277-37B453BCB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5E1F96-20D6-4175-A96C-366088D6F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445FC0-AE77-4C55-B17C-C00B06622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2B00FD-A351-4E95-9B73-40239AE31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36BDF1-D907-4B3D-843C-C2B59CBD9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965FE7-2E54-4270-B39C-E941CFE1D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7891E7-A8B6-49B3-9EFE-6241B3AA0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6F0E48-45C8-4B09-B6C4-278BF8B836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03710311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北京安全大培训消防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培训背景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培训形式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997" b="1199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提高员工消防安全意识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通过培训，使员工了解消防安全的重要性，掌握基本的消防知识和技能，增强自我保护和保护他人的能力。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预防火灾事故发生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通过培训，使员工了解火灾的危害和预防措施，掌握火灾发生时的应对方法，降低火灾事故发生的概率。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保障企业财产安全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通过培训，使员工了解企业消防安全要求和应急预案，提高企业应对火灾等突发事件的能力，减少火灾对企业财产的损失。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消防安全培训是员工综合素质教育的重要组成部分，通过培训，使员工具备基本的消防知识和技能，提高个人综合素质。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提高员工综合素质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企业开展消防安全培训，不仅有利于保障员工生命财产安全，也有利于提高企业的社会形象和竞争力。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500" r="16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员工通过培训掌握消防知识和技能，能够在社会中发挥更大的作用，为维护社会和谐稳定做出贡献。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促进社会和谐稳定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包括新入职员工、在职员工、管理层等。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企业全体员工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如保安、电工、厨师等重点岗位人员需要加强培训。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重点岗位人员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在进入企业前需要进行消防安全培训。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临时工和实习生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培训对象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详细解释火灾的常见起因，如电气、吸烟、烹饪等，以及火灾的分类，如A、B、C、D、E类火灾。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火灾的起因和分类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火灾的危害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930" r="2093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消防法律法规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阐述火灾对人员生命安全、财产和环境的危害，强调预防火灾的重要性。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介绍国家和北京市的消防法律法规，让学员了解在消防安全方面的权利和义务。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消防安全基础知识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指导学员如何选择合适的灭火器，并演示正确的使用方法，包括拔销、对准火源、按压手柄等步骤。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2119" r="22119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3125" r="231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灭火器使用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介绍消防栓的组成部分和使用方法，包括如何打开水阀、连接水带、使用水枪等。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消防栓使用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介绍其他常用消防器材，如灭火毯、防烟面罩等，并指导其使用方法。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其他消防器材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消防器材使用方法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初期火灾扑救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教授学员在火灾初期如何使用灭火器等消防器材进行扑救，强调“先控制、后消灭”的原则。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紧急疏散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指导学员在火灾发生时如何快速、有序地疏散逃生，包括熟悉疏散路线、保持低姿、捂住口鼻等注意事项。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报警程序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指导学员在发现火灾后如何报警，包括拨打火警电话119，说明火灾地点、火势和联系方式等信息。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167" r="171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火灾应急处理流程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813" r="881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自救互救技巧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教授学员在逃生过程中如何进行自救和互救，包括如何保持呼吸通畅、如何进行心肺复苏等急救措施。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安全出口标识识别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教导学员如何识别安全出口标识，并了解安全出口的位置和用途。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紧急逃生方法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介绍在紧急情况下如何利用楼梯、窗户、阳台等进行逃生，以及如何避免逃生过程中的危险。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疏散逃生技能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培训形式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https://d.book118.com/268037103115006034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2024-09-13T06:22:54.644</cp:lastPrinted>
  <dcterms:created xsi:type="dcterms:W3CDTF">2024-09-12T22:22:54Z</dcterms:created>
  <dcterms:modified xsi:type="dcterms:W3CDTF">2024-09-12T22:22:56Z</dcterms:modified>
</cp:coreProperties>
</file>