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C4D03-2BFE-4814-AB35-BF1984209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F9C5F-F6C1-4A69-A685-F2F7BB54F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1F8E0-A826-4F81-ACD4-344C2DE54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825658-5EA5-40F6-A13B-303A46F40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9989A7-A39A-48C5-AE86-0343E8A54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52B8C0-46C2-4FB0-93DC-3E8E87E9D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A4414A-312D-4F88-90C4-355F6A95D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8CB39-7602-45F1-808B-296B480B4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C57B0-E2E2-41AC-9EB4-9FC2C6C8E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16692-83FD-46B1-99BF-95F0C741C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55CF9-F641-4B77-A3F9-8B1DEC571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40111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积极参与医院科研项目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科研项目背景与意义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科研项目选题与立项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科研团队组建与管理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科研实验设计与实施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科研成果总结与展示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科研项目风险防范与处理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科研项目背景与意义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科研投入逐年增加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随着医疗技术的不断进步和医疗需求的提高，医院对科研的投入逐年增加，为科研项目的开展提供了有力保障。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多学科交叉融合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医院科研项目涉及医学、生物学、药学、工程学等多个学科领域，呈现出多学科交叉融合的趋势。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科研成果转化加速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医院科研成果转化速度不断加快，为临床诊疗提供了新的手段和方法，同时也为医院带来了经济效益和社会效益。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医院科研现状及发展趋势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通过科研项目的开展，医院可以积累更多的学术成果，提升医院的学术地位和影响力。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医院科研项目是医学科技进步的重要推动力，可以为临床诊疗提供更加精准、有效的手段和方法。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医院科研项目是培养医学人才的重要途径，通过参与科研项目，医生可以不断提升自己的专业素养和综合能力。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87" r="29587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提升医院学术水平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推动医学科技进步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培养医学人才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科研项目对医院发展的重要性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041" b="80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850" b="38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积极参与科研项目的意义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提高个人学术水平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通过参与科研项目，医生可以接触到最新的医学技术和研究成果，不断提高自己的学术水平和专业素养。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为医院发展做贡献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积极参与科研项目可以为医院发展做出贡献，推动医院整体学术水平的提升和医学科技的进步。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促进个人职业发展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参与科研项目可以为医生的职业发展提供更多的机会和平台，有助于医生在职业上取得更好的成就和发展。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科研项目选题与立项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需求导向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前瞻性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选题原则与策略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选题应紧密结合医院实际需求，关注临床热点和难点问题，以提高医疗质量和患者满意度为出发点。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选题应充分考虑医院实际条件，包括人员、设备、经费等方面的支持，确保项目的顺利实施。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鼓励选题具有创新性，探索新的诊疗方法、技术或管理模式，推动医学科学的进步。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关注医学发展趋势，选题应具有前瞻性和战略性，为医院长远发展奠定基础。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项目申请人需填写科研项目申请书，明确研究目标、内容、方法、预期成果等，并提交给医院科研管理部门。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提交申请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医院组织专家对项目申请书进行评审，评估项目的科学性、创新性和可行性，提出改进意见和建议。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医院科研管理部门根据专家评审意见，综合考虑医院发展战略和资源配置情况，决定是否给予项目立项。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立项决策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立项项目需签订科研合同，明确项目的研究任务、经费预算、时间进度等要求。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立项流程与规范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94" r="26094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基于大数据分析的精准医疗研究。该项目利用医院丰富的临床数据资源，通过数据挖掘和分析技术，探索疾病的个性化诊疗方案，提高治疗效果和患者生活质量。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新型生物材料在医学领域的应用研究。该项目针对当前医学领域对高性能生物材料的需求，研发具有自主知识产权的新型生物材料，并探索其在组织工程、药物递送等领域的应用前景。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基于人工智能的辅助诊断系统研究。该项目结合人工智能技术，开发辅助诊断系统，提高医生诊断效率和准确性，为患者提供更加精准、个性化的诊疗服务。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优秀选题案例分享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科研团队组建与管理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根据项目需求和团队资源，确定适当的团队规模，避免过大或过小影响团队协作效率。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明确科研目标，围绕目标筛选具备相关专业背景和技能的团队成员。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优势互补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确保团队成员在知识、技能和经验方面互补，形成多元化的团队结构。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为团队成员分配明确的任务和职责，确保每个人能够全身心投入到科研工作中。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254" b="1025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583" r="10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建立定期的团队会议和报告制度，促进团队成员之间的信息交流和沟通，及时解决问题。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根据团队成员的贡献和表现，给予适当的奖励和激励，提高团队士气和凝聚力。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团队管理方法与技巧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https://d.book118.com/268040111057006032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2024-09-09T22:22:09.128</cp:lastPrinted>
  <dcterms:created xsi:type="dcterms:W3CDTF">2024-09-09T14:22:09Z</dcterms:created>
  <dcterms:modified xsi:type="dcterms:W3CDTF">2024-09-09T14:22:11Z</dcterms:modified>
</cp:coreProperties>
</file>