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81805-A7AB-4094-B4B7-55F8365A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9C517-44C9-4FA0-AB4D-30777BDE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F9600-B504-4478-9F98-C6B9B671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116A6-DBDF-4F8A-88C2-909D2123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1BCE5-514B-48B6-9B95-636434A9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BFF0E-266E-4323-9FD9-7D569D76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F0BEE-9B09-4199-A7CE-6C2E0610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35367-B8B4-492C-8891-594A45F25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7CA3C-7911-494D-8CA8-FD10247A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FD950-BF24-4733-BDCB-D5E5EB1A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AC4D7-281E-4028-8C6F-3AA27153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1037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2023年交警辅警上半年工作总结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确保道路交通有序、安全、畅通。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提高窗口服务质量，增强群众满意度。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打击交通违法行为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加大执法力度，严查各类交通违法行为。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开展交通安全宣传教育活动，提高市民交通安全意识。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对重点路段、路口进行巡逻执勤，确保交通秩序良好。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日常巡逻执勤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对各类交通违法行为进行查处，包括超速、闯红灯、酒驾等。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违法查处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协助交警处理交通事故，维护现场秩序，疏导交通。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在车管所、违法处理中心等窗口提供服务，解答群众咨询。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窗口服务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有效维护了交通秩序，减少了交通事故发生率。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查处了大量交通违法行为，提高了道路交通安全水平。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提升了服务水平，得到了群众的广泛好评。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开展了多次交通安全宣传活动，提高了市民的交通安全意识。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组织开展各类交通安全宣传活动，如“交通安全日”、“安全行车月”等，提高市民交通安全意识。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重点宣传对象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利用多种渠道进行交通安全宣传，如电视、广播、报纸、网络等，扩大宣传覆盖面。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针对学生、老年人等重点人群，开展专项交通安全宣传教育，提高他们的安全意识。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交通违法查处情况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违法查处力度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加大交通违法查处力度，对酒驾、超速、闯红灯等违法行为进行严格处罚。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科技手段应用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利用电子警察、无人机等科技手段协助查处交通违法行为，提高执法效率。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违法查处成果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通过查处交通违法行为，有效减少交通事故的发生，维护道路交通安全。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制定科学的事故处理流程，确保事故处理及时、公正、公开。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对典型交通事故进行深入分析，找出事故原因，为预防类似事故提供参考。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采取多种措施预防交通事故的发生，如加强道路安全设施建设、推广智能交通技术等。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交通事故处理与预防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队伍建设与培训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截至上半年，交警辅警队伍规模稳定，人员结构合理，能够满足日常勤务需求。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队伍规模与结构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通过公开招聘、选拔等方式，吸纳了一批政治素质高、业务能力强的新辅警加入，提升了队伍整体素质。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根据工作需要，对辅警岗位进行了合理配置和调整，确保了各岗位人员配置的针对性和有效性。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岗位配置与调整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辅警队伍管理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针对在职辅警，组织了多次业务技能提升培训，重点加强了对交通违法处理、事故处理、交通安全宣传等方面的能力培养。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对新入职辅警进行了系统性的岗前培训，内容包括法律法规、交通管理业务、安全防护等，确保其具备基本的业务素质。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对参训辅警进行了严格的考核，确保培训效果落实到实际工作中，对于不合格人员进行了再培训或调整岗位。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业务培训与技能提升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加强了对辅警队伍的作风监督，通过日常检查、投诉处理等方式，及时发现和纠正不良作风。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建立了辅警队伍的奖惩机制，对于表现优秀的辅警给予表彰奖励，对于违纪违规行为进行了严肃处理。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明确了辅警队伍的纪律规定，要求全体辅警严格遵守，确保队伍的纪律严明。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纪律作风建设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https://d.book118.com/268041037043006044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2024-09-24T07:46:10.116</cp:lastPrinted>
  <dcterms:created xsi:type="dcterms:W3CDTF">2024-09-23T23:46:10Z</dcterms:created>
  <dcterms:modified xsi:type="dcterms:W3CDTF">2024-09-23T23:46:12Z</dcterms:modified>
</cp:coreProperties>
</file>