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E0D1A62-74E8-4388-AE90-B59D829C8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215B5B-F5D5-4CC8-81B4-908BD77337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4668FF-F59F-495B-960D-F9A37F2D3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8A584A-BAF3-4B87-B970-18213157F3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6AB0AE8-7E5E-4FBC-A025-34F26B2FD0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135135-098F-4EF0-BAA5-47BC3B9E90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B2021B-8A4C-4F27-941D-1E93F63585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5D0DF1-BFCD-4D33-9CBD-B4B3940149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D1CDD8-C510-446C-B10A-EE92A19BBD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DD8A47-E62E-4ED5-9F5F-CE2E46FFBB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B5F5D5-5609-4F73-B81C-6D464863A2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804112700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地震灾害安全体验馆建设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地震灾害安全体验馆的规划与设计</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建设实施与管理</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地震灾害安全教育的推广与普及</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社会效益与影响</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地震灾害安全体验馆旨在提高公众对地震灾害的防范意识和应对能力，通过模拟地震场景和演示正确的逃生方法，使参观者在实际地震发生时能够迅速采取正确的行动，最大程度地减少人员伤亡和财产损失。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地震灾害是常见的自然灾害之一，具有突发性和不可预测性。在全球范围内，地震灾害频发，给人类带来了巨大的生命财产损失。因此，提高公众的地震防范意识和应对能力显得尤为重要。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7786" r="778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意义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建设地震灾害安全体验馆，可以向公众普及地震灾害的基本知识和逃生技能，提高公众的自我保护意识和能力。同时，该项目的实施也有助于推动社会各界对地震灾害防范工作的关注和重视，促进相关政策和措施的制定和落实。</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地震灾害安全体验馆的建设对于保障人民生命财产安全、维护社会稳定、促进经济发展等方面都具有重要意义。此外，该项目的实施也有助于提升城市形象和公共安全水平，为城市的可持续发展提供有力保障。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项目的意义和重要性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地震灾害安全体验馆的规划与设计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确定目标与定位</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明确体验馆的主题、功能和目标受众，以便进行有针对性的规划。</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选址与布局</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根据目标受众和主题，选择合适的场地和布局，确保体验馆的建设顺利进行。</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资源整合与配置</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合理配置人力、物力和财力等资源，确保体验馆的建设质量和进度。</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总体规划</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结构设计</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采用抗震结构设计，确保建筑物在地震中能够保持稳定。</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建筑材料选择</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选用高质量的建筑材料，确保建筑物的耐久性和安全性。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安全疏散设计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设计合理的安全疏散通道和指示标识，确保在紧急情况下能够快速疏散人群。</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建筑设计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08" r="16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安全技能培训</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向观众传授地震灾害应对措施和自救互救技能，提高他们的安全意识和应对能力。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知识科普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通过图文、视频等形式向观众普及地震灾害相关知识。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灾害场景模拟</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利用声光电等手段模拟地震灾害场景，让观众身临其境地感受灾害的危害。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展示内容设计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设置模拟地震场景，让观众进行逃生演练和自救互救模拟操作。</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模拟演练</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设置互动问答环节，让观众参与答题，增强他们对地震灾害知识的理解和记忆。</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互动问答</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利用虚拟现实技术，让观众亲身体验地震灾害场景，提高他们的安全意识和应对能力。</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虚拟现实技术</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互动体验设计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建设实施与管理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施工组织与进度管理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施工组织</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根据项目规模和特点，合理安排施工队伍和人员，明确各方的职责和工作流程，确保施工顺利进行。</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进度管理</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制定详细的施工计划，合理安排工期，确保项目按期完成。同时，要密切关注施工进度，及时调整计划，确保项目进度可控。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建立完善的质量管理体系，严格控制施工质量，确保每个环节都符合相关标准和规范。同时，要加强质量监督和验收工作，及时发现和解决问题。</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质量保障</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制定严密的安全管理制度和应急预案，加强施工现场的安全管理和监督，确保施工人员的生命安全。同时，要做好安全教育和培训工作，提高员工的安全意识和技能。</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安全管理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质量保障与安全管理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https://d.book118.com/268041127003006025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2024-09-01T09:54:25.150</cp:lastPrinted>
  <dcterms:created xsi:type="dcterms:W3CDTF">2024-09-01T01:54:25Z</dcterms:created>
  <dcterms:modified xsi:type="dcterms:W3CDTF">2024-09-01T01:54:27Z</dcterms:modified>
</cp:coreProperties>
</file>