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B8907-C313-4792-8AFF-AF208434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1470DD-EF32-4E83-9018-97E88FFD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708E0-34B2-4D9A-91F1-9453DB6D6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968FD-F7F0-4857-9CF1-9447578A2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032FA-A009-440D-BEE4-F9CE37AB5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760AC2-BDDF-4728-8287-242C7314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103BD-1C32-4014-8017-B36BB205F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B21BD-C812-4D0C-B188-D21CBB9CD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4A7F9-C568-419F-8780-041E69391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BFAF9-01FC-485A-9E8B-750A9EBA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FFF01-22A4-4670-B896-E08E7352A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42041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营销中心企划部管理手册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品牌管理与传播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25" b="1152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根据市场需求和公司战略，制定营销策略和计划，确保营销活动的有效执行。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制定营销策略和计划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收集市场信息，分析竞争对手和客户需求，为营销策略制定提供数据支持。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负责品牌形象的塑造、维护和推广，提升品牌知名度和美誉度。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品牌管理与推广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策划各种营销活动，包括促销、广告、公关等，并确保活动的顺利实施。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通过有效的营销策略和活动，提高品牌在目标市场的份额。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提高品牌市场占有率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关注客户需求，提供优质的产品和服务，提高客户满意度。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优化营销策略和活动，降低营销成本，提高营销效率。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降低营销成本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塑造和维护良好的企业形象，提升公司品牌价值。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建立良好的企业形象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负责部门的整体运营和管理，制定部门工作计划和目标，监督各项工作的执行情况。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部门经理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市场调研与分析专员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品牌管理与推广专员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营销活动策划与执行专员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负责市场信息的收集、整理和分析，为营销策略制定提供数据支持。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负责品牌形象的塑造、维护和推广，提升品牌知名度和美誉度。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负责策划和执行各种营销活动，包括促销、广告、公关等。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根据面试评估结果，做出录用决定，确保招聘到合适的人才。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组织面试，对应聘者进行综合素质、专业技能和沟通能力等方面的评估。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筛选简历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根据应聘者的简历和应聘条件，筛选出符合要求的候选人。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制定招聘计划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根据部门需求和业务发展，制定详细的招聘计划，包括招聘岗位、人数、要求等。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通过多种渠道发布招聘信息，吸引优秀人才应聘。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招聘与选拔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组织培训活动，确保员工能够接受到高质量的培训。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分析员工的培训需求，确定培训目标和内容。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根据培训需求分析结果，制定详细的培训计划。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对培训效果进行评估，及时调整培训计划，提高培训质量。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职业发展规划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为员工提供职业发展规划指导，帮助员工明确职业发展方向。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根据部门目标和岗位职责，制定具体的绩效标准。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制定绩效标准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根据绩效评估结果，对优秀员工给予奖励，对表现不佳的员工进行适当的惩罚。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奖励与惩罚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设定合理的评估周期，确保及时对员工绩效进行评估。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设定评估周期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按照评估周期对员工进行绩效评估，确保评估的公正性和客观性。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及时向员工反馈绩效评估结果，与员工进行沟通，帮助员工改进工作。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激励措施实施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根据员工表现和贡献，及时给予相应的激励措施。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设计合理的激励机制，包括薪酬、福利、晋升等方面。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关注员工满意度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关注员工的工作满意度和福利待遇满意度，及时解决员工的不满和问题。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留任策略制定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针对核心员工和高潜力员工，制定留任策略，通过提供更好的发展机会和福利待遇等方式，降低员工流失率。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营造良好的工作氛围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营造积极向上、团结协作的工作氛围，提高员工的归属感和忠诚度。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激励与留任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市场研究与分析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明确市场研究的目的，如了解市场规模、消费者需求、竞争对手情况等。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通过调查、访谈、问卷等方式收集市场数据，包括行业报告、消费者反馈、销售数据等。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运用统计分析、市场细分等方法对收集到的数据进行处理和分析，提取有价值的信息。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基于市场研究结果，制定相应的营销策略和计划。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根据市场研究和分析，明确目标客户群体的特征和需求。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确定目标客户群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根据目标客户群的特点，制定与竞争对手不同的定位策略，以突出自身优势。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针对目标客户群制定具体的营销计划，包括产品推广、渠道选择、促销活动等。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根据市场需求和竞争情况，明确产品的特点和优势，以及在市场中的定位。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根据成本、市场需求和竞争状况等因素，制定合理的定价策略。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根据市场变化和销售情况，适时调整产品价格，以保持竞争优势。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产品定位与定价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营销组合策略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根据市场需求和产品特点，制定产品策略，包括产品创新、品质保证等。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选择合适的销售渠道，如线上平台、实体店铺等，以扩大销售覆盖面。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制定各种促销活动，如折扣、赠品、限时优惠等，以吸引消费者购买。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通过品牌宣传和推广，提升品牌知名度和美誉度，增强消费者忠诚度。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营销活动执行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https://d.book118.com/268042041056006035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2024-09-14T04:59:34.867</cp:lastPrinted>
  <dcterms:created xsi:type="dcterms:W3CDTF">2024-09-13T20:59:34Z</dcterms:created>
  <dcterms:modified xsi:type="dcterms:W3CDTF">2024-09-13T20:59:37Z</dcterms:modified>
</cp:coreProperties>
</file>