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83115-64D4-4DB4-9A3E-B18D9881B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F2B7B-6A4C-47E0-B59A-AC3F91B83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615FB-3EB7-43A2-AA32-DD85C2F3F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E7D90-3E29-4B6F-81B7-78F4F7306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F9DD58-40DE-45DD-8F48-4635F7A8B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84528E-4A38-4377-88AD-F557E0032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78D40B-8B4F-46A4-8A78-485474277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8CCD2-3BCE-451D-A725-670C08C70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8F071-357D-4CF9-A7E6-2B0925DC7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795E8-FC98-4E6A-94C3-00B0ED243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A3BE0-6598-459B-8596-EA074B769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4204305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大数据技术驱动的文化创意产业发展路径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文化创意产业发展现状与趋势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大数据技术驱动的文化创意产业发展路径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大数据技术在文化创意产业中的实践案例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大数据技术驱动的文化创意产业发展挑战与对策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产业变革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大数据技术为文化创意产业提供了全新的发展路径，推动了产业的转型升级和创新发展。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跨领域融合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大数据技术促进了文化创意产业与其他领域的跨界融合，为产业创新提供了更多可能性。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随着互联网、物联网等技术的快速发展，大数据已经成为推动社会进步的重要力量，对文化创意产业产生了深远影响。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探讨大数据技术如何驱动文化创意产业的发展，以及在这一过程中所面临的挑战和机遇。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如何有效利用大数据技术推动文化创意产业的创新与发展？大数据技术在文化创意产业中的具体应用有哪些？如何评估大数据技术对文化创意产业的影响？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大数据技术概述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大数据技术是指通过采集、存储、处理、分析等手段，从海量数据中挖掘出有价值的信息和知识，以支持决策和创新的技术体系。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大数据技术具有数据量大、处理速度快、数据类型多样、价值密度低等特点。它能够处理结构化、半结构化和非结构化的数据，提供实时分析和响应，并能够从海量数据中提取出有价值的信息和知识。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大数据技术的特点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通过对用户数据的分析和挖掘，可以实现文化创意产品的精准定位和个性化推荐，提高营销效果和用户体验。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通过收集和分析用户在文化创意产品上的行为数据，可以深入了解用户的需求和偏好，为产品设计和推广提供有力支持。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利用大数据技术对文化创意市场进行监测和分析，可以及时发现市场趋势和热点，为企业的战略规划和投资决策提供依据。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创意内容挖掘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大数据技术可以从海量的文化资源中挖掘出有价值的创意内容，为文化创意产品的创作提供灵感和素材。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大数据技术在文化创意产业中的应用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文化创意产业发展现状与趋势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文化创意产业是指依靠个人或团队的创新思维、技能和天赋，通过对文化资源的挖掘、整合和再创造，生产出具有知识产权和高附加值的文化产品或服务的产业。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统计局发布的《文化及相关产业分类（2018）》，文化创意产业可分为9大类，包括新闻信息服务、内容创作生产、创意设计服务、文化传播渠道、文化投资运营、文化娱乐休闲服务、文化辅助生产和中介服务、文化装备生产、文化消费终端生产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文化创意产业的定义与分类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687" r="246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近年来，我国文化创意产业呈现出快速增长的态势，产业规模不断扩大，结构不断优化，新兴业态不断涌现。同时，政府也加大了对文化创意产业的扶持力度，出台了一系列政策措施，促进了产业的健康发展。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文化创意产业具有创新性、高附加值、知识产权性等显著特点。此外，还具有产业融合性强、市场需求多样化、人才密集等特征。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文化创意产业发展现状与特点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文化创意产业发展趋势与挑战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文化创意产业将继续保持快速增长的态势，呈现出以下发展趋势：一是数字化、网络化、智能化等新技术将与文化创意产业深度融合，推动产业转型升级；二是文化创意产业将向全球化、国际化方向发展，加强国际交流与合作；三是文化创意产业将更加注重品牌建设和知识产权保护，提升产业核心竞争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管文化创意产业发展前景广阔，但仍面临一些挑战。如人才短缺、创新能力不足、知识产权保护不力等问题。此外，新兴技术的快速发展也给传统文化创意产业带来了冲击和挑战。因此，需要加强人才培养、提升创新能力、完善知识产权保护制度等方面的工作，以应对未来的挑战和机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大数据技术驱动的文化创意产业发展路径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https://d.book118.com/268042043056006035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2024-09-14T04:59:36.224</cp:lastPrinted>
  <dcterms:created xsi:type="dcterms:W3CDTF">2024-09-13T20:59:36Z</dcterms:created>
  <dcterms:modified xsi:type="dcterms:W3CDTF">2024-09-13T20:59:38Z</dcterms:modified>
</cp:coreProperties>
</file>