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EA923-D03F-4EA8-A0DD-5114AF87C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9FE53-9F15-482D-9EAB-4833A54F1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A46E2-A0A5-4850-8422-60946E2B8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1D35F-A81F-4496-A168-472448E3E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826BD-4272-4395-9BA0-B09DC74A5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FFC010-3346-4D2D-9DC3-3F2E40C76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95C22-87F0-4343-BD39-F47F01F12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62652-276F-41DB-B35F-27992F634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30F73-E642-4B41-8A32-838BE7047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3A0ED-BE18-4D74-9CEF-6162B48F1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0A2FF-7A16-4E17-BF0A-E6D6C0205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43045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智能垃圾分类系统的就业与社会融入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就业机会分析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社会融入探讨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挑战与问题剖析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随着全球城市化进程的推进，城市垃圾产量不断增长，传统垃圾处理方式已无法满足需求。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环境保护意识提高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智能技术的发展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人们对环境保护的意识逐渐增强，对垃圾分类和处理的要求也越来越高。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近年来，人工智能、物联网等技术的快速发展为智能垃圾分类提供了技术支持。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发达国家在智能垃圾分类系统方面起步较早，技术相对成熟。例如，日本、德国等国家已经广泛应用智能垃圾分类系统，并取得了显著成效。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垃圾分类工作给予了高度重视，智能垃圾分类系统的研究与应用也逐渐兴起。目前，一些大城市如北京、上海等已经开始试点智能垃圾分类系统，并取得了一定成果。但总体来看，我国在智能垃圾分类系统方面的研究与应用仍处于初级阶段，需要进一步加强技术研发和推广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67" b="220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智能垃圾分类系统是一种基于人工智能、机器视觉、物联网等技术的自动化垃圾分类处理系统。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该系统能够实现对各类垃圾的自动分类、识别、计量和数据分析，提高垃圾处理效率，促进资源回收利用，减少环境污染。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智能垃圾分类系统通过图像识别、深度学习等技术对垃圾进行自动分类；利用物联网技术实现垃圾投放、收集、运输等环节的智能化管理。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用户将垃圾投放至智能垃圾桶或指定区域，系统通过图像识别技术对垃圾进行自动分类，并将分类结果传输至数据中心进行分析和处理。同时，系统可根据垃圾类型和数量自动调度清运车辆进行收集和处理。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技术原理及工作流程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智能垃圾分类系统可广泛应用于城市生活垃圾分类、工业固废处理、建筑垃圾处理等领域。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随着环保意识的提高和政策的推动，智能垃圾分类市场具有广阔的发展前景。未来，该系统将在垃圾分类处理领域发挥越来越重要的作用，推动垃圾处理行业的转型升级。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就业机会分析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42" r="24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包括传感器、摄像头、控制系统等硬件供应商，以及云计算、大数据、人工智能等技术提供商。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主要是智能垃圾分类设备制造商和解决方案提供商，他们整合上游硬件和技术，生产出智能垃圾分类设备。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包括各级政府、环卫部门、物业公司、学校、商场等公共场所，他们是智能垃圾分类设备的需求方和使用者。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产业链结构梳理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市场销售人员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负责智能垃圾分类设备的市场推广和销售，需要具备市场营销等相关专业背景。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运营维护人员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负责智能垃圾分类设备的日常运营和维护，包括故障排查、设备保养等工作。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安装调试工程师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负责智能垃圾分类设备的安装和调试，需要具备电气、机械等相关专业技能。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研发工程师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负责智能垃圾分类系统的研发和设计，需要具备计算机、电子、自动化等相关专业背景。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生产制造人员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负责智能垃圾分类设备的生产和制造，包括机械加工、电子装配等工作。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就业岗位类型及数量预测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从业人员需要具备相关专业背景和技能，如计算机、电子、自动化、机械、市场营销等。同时，还需要具备团队合作精神、创新能力和学习能力等。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企业和相关机构应该建立完善的培训机制，包括岗前培训、在岗培训和专项培训等。通过培训，提高从业人员的专业技能和综合素质，促进智能垃圾分类系统的普及和应用。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技能要求与培训机制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https://d.book118.com/268043045075006031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2024-09-08T13:49:38.453</cp:lastPrinted>
  <dcterms:created xsi:type="dcterms:W3CDTF">2024-09-08T05:49:38Z</dcterms:created>
  <dcterms:modified xsi:type="dcterms:W3CDTF">2024-09-08T05:49:40Z</dcterms:modified>
</cp:coreProperties>
</file>