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5817D-2547-450E-93C8-EFCB648F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C873C-8753-4096-9D41-B532480A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24040-4E38-4F63-A7F5-77024479B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9778A-6356-405C-A212-C3F47E5F8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BA0FC-E347-4F67-824C-B492C1A5D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33726-5210-479C-A7B0-FC7478E51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5E3DC-29AC-48CB-B324-B99B4962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4F541-B540-4F00-83A4-05C3AECF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56969-A38E-4A24-B70F-4CC5F949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8C7FF-0B20-4BFD-856D-CAC37405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C16FA-8E1E-4F11-AE5D-F67C10C01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3047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现代护理人文关怀之原理与实践方向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现代护理人文关怀的实践方向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随着社会的发展和医学的进步，人们对护理服务的需求日益增长，对护理质量的要求也越来越高。人文关怀作为护理服务的重要组成部分，对于提高患者满意度、促进患者康复具有重要意义。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探讨现代护理人文关怀的原理与实践方向，有助于完善护理服务体系，提高护理服务质量，满足患者的多元化需求，推动护理事业的可持续发展。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本研究旨在深入探讨现代护理人文关怀的原理与实践方向，以期为护理实践提供理论指导，促进护理服务质量的提升。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如何将人文关怀理念融入现代护理实践？现代护理人文关怀应关注哪些重点领域？如何评价护理人文关怀的实施效果？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9096" b="90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人文关怀是指对人的尊严、价值、命运的维护和关切，关注人的精神世界和情感需求，强调人的主体性和个性。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包括尊重患者的权利、关注患者的情感、理解患者的需求、提供个性化的护理服务，以及营造温馨、舒适、安全的治疗环境。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人文关怀的定义与内涵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人文关怀能够满足患者的心理和情感需求，提高患者对护理服务的满意度。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提高护士职业素养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人文关怀能够改善患者的心理状态，减轻患者的焦虑和抑郁，有助于患者的康复。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人文关怀需要护士具备高度的职业素养和责任心，能够促使护士不断学习和提高自己的专业水平。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尊重、理解、关爱、公正、责任。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实践路径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加强护士职业素养培训、建立良好的护患沟通机制、关注患者的个性化需求、营造温馨的治疗环境、开展多元化的护理服务。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现代护理人文关怀的原则与实践路径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现代护理人文关怀的实践方向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https://d.book118.com/268043047050006047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2024-09-28T16:01:33.597</cp:lastPrinted>
  <dcterms:created xsi:type="dcterms:W3CDTF">2024-09-28T08:01:33Z</dcterms:created>
  <dcterms:modified xsi:type="dcterms:W3CDTF">2024-09-28T08:01:35Z</dcterms:modified>
</cp:coreProperties>
</file>