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539E9-5C23-41E9-A6B5-5991B0E0A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C088D-0AF1-4907-BBAD-23A2864DA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F6360-3750-49CB-8BF7-8E81DA95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FD001F-3A2C-47E0-93D2-3D76E4441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EB3027-4F26-4045-974C-237D4724A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1D7C8-14D7-47A6-B753-FFE72D7CD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03C4C9-D6A6-49A7-8861-1C8ECD4A7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04CE9-23CB-4F60-80D1-B884068D6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7D738-703F-4FCA-BDAA-A4BAA320D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B1FEA-1DC4-458E-8181-992AF9A16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FAFFE-95E7-4ED1-9AFA-661DFCFE2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310113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学生认知风格测量分析报告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认知风格测量方法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学生认知风格测量结果分析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认知风格与学习成绩的关系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学生认知风格的优缺点和改进建议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93" b="91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了解学生认知风格的差异，为个性化教学提供依据。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随着教育心理学的发展，认知风格的研究越来越受到重视，对提高教学质量具有重要意义。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认知风格是指个体在认知过程中所偏好的信息加工方式，包括感觉、知觉、记忆、思维等多个方面。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认知风格影响学生的学习方式、学习效果和学业成就，了解学生的认知风格有助于教师更好地因材施教，提高教学效果。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认知风格的概念和重要性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认知风格测量方法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通过设计一系列问题，让学生根据自己的实际情况进行回答，以评估其认知风格。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通过观察学生在课堂和日常活动中的表现，分析其认知风格特点。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利用专门设计的量表，对学生的认知风格进行评估。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量表评估法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通过分析学生在解决实际问题中的表现，评估其认知风格。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认知风格测量的常用方法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认知风格问卷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观察记录表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量表评估工具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案例分析工具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认知风格测量工具的选择和介绍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用于记录学生在课堂和日常活动中的表现，以便分析其认知风格。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利用专门设计的量表，对学生的认知风格进行评估，具有较高的信度和效度。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通过分析学生在解决实际问题中的表现，评估其认知风格，能够更真实地反映学生的实际能力。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这是一种常用的测量工具，包含了多个与认知风格相关的问题，能够全面评估学生的认知风格特点。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学生认知风格测量结果分析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31" r="12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学生总体认知风格以视觉型和听觉型为主，动手型和动口型相对较少。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量结果，大部分学生表现出较强的视觉和听觉认知风格，他们善于通过观察图表、图片和听取讲解来理解和记忆知识。然而，动手型和动口型的学生相对较少，他们可能需要更多的实践操作和互动讨论的机会来促进学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总体认知风格分析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随着年级的升高，学生认知风格逐渐从视觉型向听觉型转变。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年级学生的认知风格以视觉型为主，他们更倾向于通过观察图表、图片来学习。而高年级学生的认知风格逐渐转向听觉型，他们更倾向于通过听取讲解、讨论来学习。这种转变可能与学生在不同年级阶段的学习需求和课程设置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不同年级认知风格分析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不同学科认知风格分析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理科学生更倾向于动手型和视觉型认知风格，文科学生更倾向于听觉型和动口型认知风格。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理科学习中，学生需要更多的实践操作和观察实验来理解科学原理和概念，因此动手型和视觉型认知风格的学生表现较好。而在文科学习中，学生需要更多的听讲、讨论和表达观点，因此听觉型和动口型认知风格的学生表现较好。这种差异反映了不同学科对学生认知风格的要求不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https://d.book118.com/268043101135006036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2024-09-16T10:56:35.666</cp:lastPrinted>
  <dcterms:created xsi:type="dcterms:W3CDTF">2024-09-16T02:56:35Z</dcterms:created>
  <dcterms:modified xsi:type="dcterms:W3CDTF">2024-09-16T02:56:37Z</dcterms:modified>
</cp:coreProperties>
</file>