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993C0-477B-4A1A-8F35-B26A14449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D5B7C-E410-4A89-8E6A-9E69FB195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2FA84-704D-49F6-BF80-46110BD3E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06C7E-1AF1-4E6F-8051-688694CF8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9F38D6-DD18-4A5B-91BA-B858607EB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EC6410-A0C6-4836-AC86-8EA87976A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371F8B-229A-44BE-9E7E-183643D5D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CC894-F66E-48A5-960A-D406E08F5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99DA8-0425-439D-A405-97F1C3239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75E12-C7EC-436F-9EFE-E1D7E2A2A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6E271-827F-483D-BF1A-CB69ECFD0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44062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环保检测行业市场分析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技术创新与应用前景探讨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挑战与机遇并存，未来发展策略建议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环保检测行业定义及分类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环保检测行业定义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环保检测行业是指通过对环境质量、污染源、生态状况等进行监测、分析和评价，为环境保护和管理提供科学依据和技术支持的服务行业。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环保检测行业分类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根据检测对象和目的的不同，环保检测行业可分为环境质量监测、污染源监测、生态监测、应急监测等子领域。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我国环保检测行业经历了从无到有、从小到大的发展历程，目前已经形成了较为完善的监测网络和技术体系。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当前，我国环保检测行业已经具备了较强的技术实力和服务能力，但仍存在一些问题和挑战，如监测数据质量不高、监测站点布局不合理、监测技术创新能力不足等。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随着人工智能、大数据等技术的不断发展，环保检测行业将实现智能化发展，提高监测效率和数据准确性。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未来环保检测行业将提供更多元化的服务，如环境健康风险评估、环境影响评价等，满足不同客户的需求。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随着全球环境问题的日益严重，环保检测行业将加强国际化合作，共同应对全球环境挑战。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随着全球对环境保护的重视，各国政府纷纷出台严格的环保政策，推动环保检测行业的发展。例如，实施更严格的排放标准、加大对污染企业的处罚力度等，这些政策都增加了对环保检测服务的需求。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各国政府制定的环保法规和标准不断提高，对环保检测的精度、范围和时效性提出更高要求。这促使环保检测行业不断升级技术、提高服务质量，以满足市场需求。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政策法规对市场需求影响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工业领域是环保检测的主要需求方，涉及大气、水、土壤等环境的检测。随着工业生产的不断扩大和环保要求的提高，工业领域对环保检测的需求将持续增长。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农业领域的环保检测需求主要集中在土壤、水质和农产品质量等方面。随着农业生产的规模化和现代化，对环保检测的需求也在逐步增加。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城市环境的环保检测涉及大气、噪声、辐射等多个方面。随着城市化进程的加快和居民对环境质量的要求提高，城市环境领域的环保检测需求不断增长。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不同领域市场需求特点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94" r="21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消费者对环保检测的个性化需求日益凸显，如室内空气质量检测、装修材料环保性检测等。这要求环保检测机构提供更加多样化的服务，满足消费者的个性化需求。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消费者越来越注重环保检测的便捷性，希望能够快速、准确地获取检测结果。因此，提供线上预约、快速响应、电子报告等便捷服务成为环保检测机构的重要竞争点。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高品质服务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消费者对环保检测服务的品质要求不断提高，包括检测精度、服务质量、专业程度等方面。这要求环保检测机构不断提升自身实力和服务水平，以赢得消费者信任和市场认可。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竞争格局与主要参与者分析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国内大型环保检测机构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依托政府背景或大型企业集团支持，拥有较为完善的检测网络和较强的技术实力，在国内市场占据主导地位。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中小型环保检测机构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专注于特定领域或区域，通过差异化竞争策略寻求发展，数量众多，但整体实力较弱。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国际知名环保检测机构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具有先进的技术设备和丰富的经验，在全球范围内开展业务，拥有较高的品牌知名度和市场份额。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国内外主要竞争者概况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目前，国际知名环保检测机构和国内大型环保检测机构占据市场主导地位，中小型环保检测机构市场份额较小。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政策的不断加严和市场竞争的加剧，未来环保检测市场将呈现以下趋势：一是市场集中度逐步提高，优质资源将向头部企业集中；二是专业化、差异化竞争策略将成为中小企业发展的重要方向；三是技术创新和品牌建设将成为企业核心竞争力的重要组成部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市场份额分布及变化趋势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https://d.book118.com/268044062064006035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2024-09-14T06:59:17.538</cp:lastPrinted>
  <dcterms:created xsi:type="dcterms:W3CDTF">2024-09-13T22:59:17Z</dcterms:created>
  <dcterms:modified xsi:type="dcterms:W3CDTF">2024-09-13T22:59:19Z</dcterms:modified>
</cp:coreProperties>
</file>