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9F156-9F14-4106-AF1E-B43A284A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1D484-83DE-4046-89D0-062BE562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2F977-16E6-4B49-8000-E9DCEB9F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F192C-F8B3-44A3-842C-6D445B5F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8E5B7-38F2-4E22-9B65-05A2CEDB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41282-4C4A-4CF0-894E-61B80B55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9F452-19A4-464F-A2AD-06A60CAC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09F9D-C250-4007-B23B-1F3B9979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37FC4-9774-4162-B257-9869919F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01F58-E528-45A9-933D-02AD83B9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B38E-073C-487A-B638-E2A8DCB6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5006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分析影响职工心理健康的因素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提出改善职工心理健康的措施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了解职工心理健康状况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国内外职工心理健康研究现状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职工心理健康问题日益突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职工心理健康对企业和社会的意义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全国范围内的各类企业职工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问卷调查、访谈、文献综述等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调研范围和方法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851" b="168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根据调研数据显示，大部分职工的心理健康状况处于正常水平，但也有一部分职工存在不同程度的心理问题。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心理问题分布广泛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调研发现，职工心理问题涉及焦虑、抑郁、压力等多个方面，且在各个年龄段、职位和行业中的分布较为广泛。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心理问题与生活质量相关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存在心理问题的职工在生活质量、工作效率和人际关系等方面受到较大影响，需要引起关注和重视。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工作压力是主要影响因素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调研结果显示，工作压力是影响职工心理健康的主要因素之一。长期处于高强度、高压力的工作环境中，容易导致职工出现心理问题。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工作压力的来源多样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工作压力的来源包括工作任务繁重、时间紧迫、工作要求高等多个方面，这些因素对职工的心理健康产生负面影响。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工作压力对不同职工的影响不同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不同年龄、性别、职位的职工对工作压力的感受和应对方式存在差异，需要针对不同群体采取相应的措施。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773" r="237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表现为过度担心、紧张不安、恐惧等情绪，可能出现心跳加速、出汗等症状。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表现为持续的情绪低落、兴趣丧失、睡眠障碍、食欲改变等症状，严重时可能出现自杀倾向。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表现为反复出现强迫观念、强迫行为等，如反复检查门窗是否关好等。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表现为在遭受重大生活事件后出现的心理和生理反应，如创伤后应激障碍等。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应激障碍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常见心理问题及症状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https://d.book118.com/268045006064006037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2024-09-17T08:09:12.081</cp:lastPrinted>
  <dcterms:created xsi:type="dcterms:W3CDTF">2024-09-17T00:09:12Z</dcterms:created>
  <dcterms:modified xsi:type="dcterms:W3CDTF">2024-09-17T00:09:14Z</dcterms:modified>
</cp:coreProperties>
</file>