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0C8AF-A184-4CF3-B983-6DA12987D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AF64D-D898-48FE-9A89-DA872B686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74968-E642-474A-B7C8-CE17B1A09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E2940C-0438-4067-9D27-51867C9B6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2B262E-18B1-4F7A-BD54-ED4DA7BE2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03B1F6-61AA-4247-A5D7-90A87080D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C2FBF0-6881-44B0-8AE6-08F5FE2CF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FB6838-4633-4B1A-9837-CD959DC39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80D85-2DA3-4647-8158-B66EA921D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4F465-FD65-4C89-AEBB-DDEF3CFDD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7B4E9-4436-49E2-B118-7DFA304CC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4506101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抗高血压药新医学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抗高血压药概述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抗高血压药的种类与作用机制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新型抗高血压药的研发与进展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抗高血压药的副作用与注意事项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抗高血压药的合理选用与联合用药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抗高血压药的临床应用与实践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抗高血压药概述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抗高血压药是指用于治疗高血压的药物，通过降低血压来减缓心血管疾病的风险。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根据作用机制和特点，抗高血压药主要分为利尿剂、钙通道拮抗剂、血管紧张素转换酶抑制剂、血管紧张素受体拮抗剂和β受体拮抗剂等。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抗高血压药的重要性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抗高血压药治疗可以改善患者的生活质量，减轻高血压症状，降低因高血压引起的各种不适。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控制血压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抗高血压药能够有效地降低血压，减少高血压对心血管系统的损害。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通过控制血压，抗高血压药可以降低脑卒中、冠心病、心力衰竭等高血压并发症的风险。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第三代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第二代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第一代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抗高血压药的发展历程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20世纪50年代，最早的抗高血压药是利尿剂，如噻嗪类。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20世纪70年代，血管紧张素转换酶抑制剂问世，如卡托普利。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20世纪60年代末，出现了β受体拮抗剂和肼苯哒嗪等。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抗高血压药的种类与作用机制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500" r="15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通过增加钠和水的排出，降低血容量，从而降低血压。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利尿剂是早期常用的抗高血压药物，主要通过抑制肾小管对钠和水的重吸收来发挥作用。利尿剂可以降低血容量和心输出量，从而降低血压。常见的利尿剂有噻嗪类、袢利尿剂和保钾利尿剂等。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78" r="35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通过拮抗肾上腺素受体，降低心输出量和心率，从而降低血压。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β受体拮抗剂主要通过拮抗β肾上腺素受体来发挥作用，抑制心肌收缩力和降低心率，从而降低血压。常见的β受体拮抗剂有普萘洛尔、阿替洛尔等。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β受体拮抗剂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ACE抑制剂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通过抑制ACE酶，减少血管紧张素Ⅱ的生成，从而扩张血管，降低血压。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ACE抑制剂主要通过抑制ACE酶来发挥作用，减少血管紧张素Ⅱ的生成，扩张血管，降低血压。常见的ACE抑制剂有卡托普利、依那普利等。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通过拮抗Angiotensin II受体，扩张血管，降低血压。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ARBs主要通过拮抗Angiotensin II受体来发挥作用，扩张血管，降低血压。常见的ARBs有氯沙坦、缬沙坦等。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Angiotensin II 受体拮抗剂 (ARBs)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通过拮抗钙离子通道，扩张血管，降低血压。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钙通道拮抗剂主要通过拮抗钙离子通道来发挥作用，扩张血管，降低血压。常见的钙通道拮抗剂有硝苯地平、维拉帕米等。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钙通道拮抗剂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新型抗高血压药的研发与进展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针对特定靶点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多效性药物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复方制剂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长效制剂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新型抗高血压药的研发方向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开发多成分的复方制剂，以协同作用降低血压并减少副作用。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研究长效制剂，以实现平稳降压并减少服药次数。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针对高血压发病机制中的特定靶点，如血管紧张素转换酶（ACE）、血管紧张素受体（ARB）等进行药物设计。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开发具有多重作用机制的药物，如同时抑制ACE和中性内肽酶（NEP）的药物。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https://d.book118.com/268045061010006036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2024-09-15T04:29:34.613</cp:lastPrinted>
  <dcterms:created xsi:type="dcterms:W3CDTF">2024-09-14T20:29:34Z</dcterms:created>
  <dcterms:modified xsi:type="dcterms:W3CDTF">2024-09-14T20:29:36Z</dcterms:modified>
</cp:coreProperties>
</file>