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084B5-E830-41E1-BA61-D2443B11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F55A4-D726-46E3-B5DA-96421949A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75E29-DC12-4D1D-9FCB-D246F5682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02C66-EC7F-4E30-8135-78C318FF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A93A3-01DD-4102-BE43-DA4D67880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0AD8D-B439-47AA-99C1-687C7376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BA7A6-B540-4BD6-8311-D39D0BFE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909D9-6199-4352-8915-BDA90837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FD932-BEF0-492F-99AD-1FECCD20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E6B60-D9D1-4A90-8F08-10C167B8F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E9F01-A71D-4195-A6F3-94F0566C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706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知识运用与应试技巧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知识理解与掌握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应试策略与技巧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记忆增强与学习方法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心态调整与应对压力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实例分析与讨论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知识理解与掌握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将所学知识按照一定逻辑进行分类、归纳，形成清晰的知识网络。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梳理学科知识体系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总结重点难点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制作概念地图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对学科中的重点、难点知识进行总结，加深理解和记忆。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通过制作概念地图，将知识点之间的联系可视化，有助于整体把握学科知识。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知识点梳理与总结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对学科中的基本概念进行深入剖析，理解其内涵和外延。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探究概念内涵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通过学习原理、规律等知识，把握事物发展的本质和趋势。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掌握原理规律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对容易混淆的知识点进行辨析，明确其区别和联系。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辨析易混知识点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深入理解概念原理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发现知识关联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通过分析和比较，发现不同知识点之间的内在联系和共同点。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构建知识体系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将分散的知识点整合在一起，形成完整、系统的知识体系。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运用综合思维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在解决问题时，能够综合运用所学知识进行分析、判断、推理等思维活动。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掌握知识内在联系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阅读相关书籍资料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参加学术讲座活动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关注前沿科技动态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跨学科学习与应用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拓展延伸相关知识点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通过阅读相关书籍、资料等，了解更多与学科知识相关的内容。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参加学术讲座、研讨会等活动，与专家学者交流学习心得和体会。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关注前沿科技动态和研究成果，了解最新发展趋势和热点话题。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尝试将不同学科的知识进行跨学科学习与应用，培养多元化思维和创新能力。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注意题目中的陷阱和误导信息，避免被误导。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仔细阅读题目，理解题意和要求。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识别关键词和关键信息，确定答题方向。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审题方法与技巧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答题步骤与规范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按照题目要求，有条理地组织答案。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注意答案的结构和逻辑性，确保清晰易懂。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遵循学术规范和答题规范，避免抄袭和违规行为。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制定合理的时间计划，确保每道题都有足够的时间来回答。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根据题目难易程度和分值，合理分配时间。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留出一定的时间用于复查和修改答案。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复查与修改策略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重点检查答案的完整性、准确性和逻辑性。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对于不确定的答案，进行重新思考和修改。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在完成所有题目后，留出时间进行复查。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记忆增强与学习方法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联想记忆法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重复记忆法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情境记忆法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逻辑记忆法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高效记忆方法分享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将新知识与已知信息相关联，形成记忆链条，提高记忆效率。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将知识融入到具体的情境中，形成生动的记忆画面，提高记忆效果。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通过反复阅读、背诵、默写等方式，巩固记忆，使记忆深化并稳定。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通过分析知识的内在逻辑，理解其本质和规律，使记忆更加牢固。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制定合理复习计划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采用阅读、讲解、练习等多种方式，全面巩固所学知识。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多样化复习方式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重点难点突破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及时总结归纳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复习过程中要及时总结归纳，形成知识体系，便于记忆和提取。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根据学习进度和遗忘曲线，合理安排复习时间和内容。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针对学习中的重点和难点，加强复习力度，确保掌握牢固。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复习策略与计划制定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组建学习小组，共同学习和讨论，相互促进，共同提高。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建立学习小组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小组成员之间分享学习资料、笔记和心得，丰富学习资源。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分享学习资源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遇到问题时，小组成员相互帮助，共同解决问题，提高学习效率。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互助解决问题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小组成员之间互相监督学习进度，鼓励彼此坚持学习，形成良好的学习氛围。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互相监督鼓励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学习小组互助合作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https://d.book118.com/268047063131006034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2024-09-13T10:31:45.360</cp:lastPrinted>
  <dcterms:created xsi:type="dcterms:W3CDTF">2024-09-13T02:31:45Z</dcterms:created>
  <dcterms:modified xsi:type="dcterms:W3CDTF">2024-09-13T02:31:47Z</dcterms:modified>
</cp:coreProperties>
</file>