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KEMMKU+MS-UIGothic"/>
      <p:regular r:id="rId17"/>
    </p:embeddedFont>
    <p:embeddedFont>
      <p:font typeface="ANTBNA+OWVDWI+ArialMT"/>
      <p:regular r:id="rId18"/>
    </p:embeddedFont>
    <p:embeddedFont>
      <p:font typeface="CGKIWC+OKORTN+MicrosoftYaHei-Bold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3BCF8-87A6-4FF7-B787-2C72B1218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0B18E-9A6B-4BA7-A51B-9D0ABB7A0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D8581-9D4E-4211-A245-C9C1879AD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745EB-298E-4D8E-B52B-844476D88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7F5AE2-04CF-4CF5-AD7B-0F61656DE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DAE1C4-609C-4122-9A7B-7E824F80A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21DE1-8251-4B89-B9C5-5FD817118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EFD62-B5FB-4D1F-99D1-ECA5FF6C6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576DF-84DB-4C0A-A3F3-DA1387036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DCAED-DB8B-493D-ACCA-109F68596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3A119-DA6E-4193-9254-FF5A5FAEE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4714000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5150" spc="23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5150" spc="25">
                <a:solidFill>
                  <a:srgbClr val="00B6FF"/>
                </a:solidFill>
                <a:latin typeface="KEMMKU+MS-UIGothic"/>
                <a:cs typeface="KEMMKU+MS-UIGothic"/>
              </a:rPr>
              <a:t>方式全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KEMMKU+MS-UIGothic"/>
                <a:cs typeface="KEMMKU+MS-UIGothic"/>
              </a:rPr>
              <a:t>解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KEMMKU+MS-UIGothic"/>
                <a:cs typeface="KEMMK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NTBNA+OWVDWI+ArialMT"/>
                <a:cs typeface="ANTBNA+OWVDW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NTBNA+OWVDWI+ArialMT"/>
                <a:cs typeface="ANTBNA+OWVDW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直流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方式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NTBNA+OWVDWI+ArialMT"/>
                <a:cs typeface="ANTBNA+OWVDW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交流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方式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23488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NTBNA+OWVDWI+ArialMT"/>
                <a:cs typeface="ANTBNA+OWVDW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混合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方式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68620" y="3783520"/>
            <a:ext cx="5491421" cy="13318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NTBNA+OWVDWI+ArialMT"/>
                <a:cs typeface="ANTBNA+OWVDW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和挑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NTBNA+OWVDWI+ArialMT"/>
                <a:cs typeface="ANTBNA+OWVDW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方式的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B6FF"/>
                </a:solidFill>
                <a:latin typeface="KEMMKU+MS-UIGothic"/>
                <a:cs typeface="KEMMKU+MS-UIGothic"/>
              </a:rPr>
              <a:t>化建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CGKIWC+OKORTN+MicrosoftYaHei-Bold"/>
                <a:cs typeface="CGKIWC+OKORTN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95470" y="355947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3800" spc="23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800" spc="23">
                <a:solidFill>
                  <a:srgbClr val="00B6FF"/>
                </a:solidFill>
                <a:latin typeface="KEMMKU+MS-UIGothic"/>
                <a:cs typeface="KEMMKU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2795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引网供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是一种利用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引网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动车组进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行供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的方式。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30879" y="3358252"/>
            <a:ext cx="64969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引网供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主要由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所、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馈电线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、接触网、回流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67913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引网供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的原理是利用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变压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器将交流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降至适合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动车组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，然后通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过馈电线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到接触网上，再通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接触网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对电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动车组进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行供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GKIWC+OKORTN+MicrosoftYaHei-Bold"/>
                <a:cs typeface="CGKIWC+OKORTN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GKIWC+OKORTN+MicrosoftYaHei-Bold"/>
                <a:cs typeface="CGKIWC+OKORTN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铁</a:t>
            </a:r>
            <a:r>
              <a:rPr sz="2300" spc="25">
                <a:solidFill>
                  <a:srgbClr val="00B6FF"/>
                </a:solidFill>
                <a:latin typeface="KEMMKU+MS-UIGothic"/>
                <a:cs typeface="KEMMKU+MS-UIGothic"/>
              </a:rPr>
              <a:t>路干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EMMKU+MS-UIGothic"/>
                <a:cs typeface="KEMMKU+MS-UIGothic"/>
              </a:rPr>
              <a:t>城市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轨</a:t>
            </a:r>
            <a:r>
              <a:rPr sz="2300" spc="23">
                <a:solidFill>
                  <a:srgbClr val="00B6FF"/>
                </a:solidFill>
                <a:latin typeface="KEMMKU+MS-UIGothic"/>
                <a:cs typeface="KEMMKU+MS-UIGothic"/>
              </a:rPr>
              <a:t>道交通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EMMKU+MS-UIGothic"/>
                <a:cs typeface="KEMMKU+MS-UIGothic"/>
              </a:rPr>
              <a:t>其他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300">
                <a:solidFill>
                  <a:srgbClr val="00B6FF"/>
                </a:solidFill>
                <a:latin typeface="KEMMKU+MS-UIGothic"/>
                <a:cs typeface="KEMMKU+MS-UIGothic"/>
              </a:rPr>
              <a:t>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CGKIWC+OKORTN+MicrosoftYaHei-Bold"/>
                <a:cs typeface="CGKIWC+OKORTN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KEMMKU+MS-UIGothic"/>
                <a:cs typeface="KEMMKU+MS-UIGothic"/>
              </a:rPr>
              <a:t>直流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3800" spc="23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800" spc="27">
                <a:solidFill>
                  <a:srgbClr val="00B6FF"/>
                </a:solidFill>
                <a:latin typeface="KEMMKU+MS-UIGothic"/>
                <a:cs typeface="KEMMKU+MS-UIGothic"/>
              </a:rPr>
              <a:t>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直流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方式的特点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GKIWC+OKORTN+MicrosoftYaHei-Bold"/>
                <a:cs typeface="CGKIWC+OKORT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GKIWC+OKORTN+MicrosoftYaHei-Bold"/>
                <a:cs typeface="CGKIWC+OKORT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GKIWC+OKORTN+MicrosoftYaHei-Bold"/>
                <a:cs typeface="CGKIWC+OKORT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2000" spc="25">
                <a:solidFill>
                  <a:srgbClr val="00B6FF"/>
                </a:solidFill>
                <a:latin typeface="KEMMKU+MS-UIGothic"/>
                <a:cs typeface="KEMMKU+MS-UIGothic"/>
              </a:rPr>
              <a:t>定性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KEMMKU+MS-UIGothic"/>
                <a:cs typeface="KEMMKU+MS-UIGothic"/>
              </a:rPr>
              <a:t>供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00B6FF"/>
                </a:solidFill>
                <a:latin typeface="KEMMKU+MS-UIGothic"/>
                <a:cs typeface="KEMMKU+MS-UIGothic"/>
              </a:rPr>
              <a:t>能力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维护</a:t>
            </a:r>
            <a:r>
              <a:rPr sz="2000" spc="25">
                <a:solidFill>
                  <a:srgbClr val="00B6FF"/>
                </a:solidFill>
                <a:latin typeface="KEMMKU+MS-UIGothic"/>
                <a:cs typeface="KEMMKU+MS-UIGothic"/>
              </a:rPr>
              <a:t>方便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直流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方式的原理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KEMMKU+MS-UIGothic"/>
                <a:cs typeface="KEMMKU+MS-UIGothic"/>
              </a:rPr>
              <a:t>直流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00B6FF"/>
                </a:solidFill>
                <a:latin typeface="KEMMKU+MS-UIGothic"/>
                <a:cs typeface="KEMMKU+MS-UIGothic"/>
              </a:rPr>
              <a:t>源供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09920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KEMMKU+MS-UIGothic"/>
                <a:cs typeface="KEMMKU+MS-UIGothic"/>
              </a:rPr>
              <a:t>整流器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KEMMKU+MS-UIGothic"/>
                <a:cs typeface="KEMMKU+MS-UIGothic"/>
              </a:rPr>
              <a:t>控制系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直流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引网供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方式采用直流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行供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过电缆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或架空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等方式将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力机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等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负载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整流器是直流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引网供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方式的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核心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，它将交流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电转换为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力机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负载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的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需求。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控制系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统对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整个供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电过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行控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制，包括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对电压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流等参数的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KEMMKU+MS-UIGothic"/>
                <a:cs typeface="KEMMKU+MS-UIGothic"/>
              </a:rPr>
              <a:t>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直流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方式的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KEMMKU+MS-UIGothic"/>
                <a:cs typeface="KEMMKU+MS-UIGothic"/>
              </a:rPr>
              <a:t>城市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轨</a:t>
            </a:r>
            <a:r>
              <a:rPr sz="1550" spc="25">
                <a:solidFill>
                  <a:srgbClr val="00B6FF"/>
                </a:solidFill>
                <a:latin typeface="KEMMKU+MS-UIGothic"/>
                <a:cs typeface="KEMMKU+MS-UIGothic"/>
              </a:rPr>
              <a:t>道交通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KEMMKU+MS-UIGothic"/>
                <a:cs typeface="KEMMKU+MS-UIGothic"/>
              </a:rPr>
              <a:t>工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矿</a:t>
            </a:r>
            <a:r>
              <a:rPr sz="1550" spc="25">
                <a:solidFill>
                  <a:srgbClr val="00B6FF"/>
                </a:solidFill>
                <a:latin typeface="KEMMKU+MS-UIGothic"/>
                <a:cs typeface="KEMMKU+MS-UIGothic"/>
              </a:rPr>
              <a:t>企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CGKIWC+OKORTN+MicrosoftYaHei-Bold"/>
                <a:cs typeface="CGKIWC+OKORTN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KEMMKU+MS-UIGothic"/>
                <a:cs typeface="KEMMKU+MS-UIGothic"/>
              </a:rPr>
              <a:t>交流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3800" spc="23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800" spc="27">
                <a:solidFill>
                  <a:srgbClr val="00B6FF"/>
                </a:solidFill>
                <a:latin typeface="KEMMKU+MS-UIGothic"/>
                <a:cs typeface="KEMMKU+MS-UIGothic"/>
              </a:rPr>
              <a:t>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交流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牵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引网供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KEMMKU+MS-UIGothic"/>
                <a:cs typeface="KEMMKU+MS-UIGothic"/>
              </a:rPr>
              <a:t>方式的特点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2379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EMMKU+MS-UIGothic"/>
                <a:cs typeface="KEMMKU+MS-UIGothic"/>
              </a:rPr>
              <a:t>可靠性高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EMMKU+MS-UIGothic"/>
                <a:cs typeface="KEMMKU+MS-UIGothic"/>
              </a:rPr>
              <a:t>效率高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维护</a:t>
            </a:r>
            <a:r>
              <a:rPr sz="2300" spc="25">
                <a:solidFill>
                  <a:srgbClr val="00B6FF"/>
                </a:solidFill>
                <a:latin typeface="KEMMKU+MS-UIGothic"/>
                <a:cs typeface="KEMMKU+MS-UIGothic"/>
              </a:rPr>
              <a:t>方便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https://d.book118.com/268047140001006041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SimSun</vt:lpstr>
      <vt:lpstr>KEMMKU+MS-UIGothic</vt:lpstr>
      <vt:lpstr>ANTBNA+OWVDWI+ArialMT</vt:lpstr>
      <vt:lpstr>Times New Roman</vt:lpstr>
      <vt:lpstr>CGKIWC+OKORTN+MicrosoftYaHei-Bold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2024-09-19T14:51:57.315</cp:lastPrinted>
  <dcterms:created xsi:type="dcterms:W3CDTF">2024-09-19T06:51:57Z</dcterms:created>
  <dcterms:modified xsi:type="dcterms:W3CDTF">2024-09-19T06:51:58Z</dcterms:modified>
</cp:coreProperties>
</file>