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F4376-47B2-42E4-A071-3F6C1EA2E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3A629-C5E0-488A-BDC9-3949AAB89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3B92F-21B2-48A6-971B-4543BF8F5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6A91F9-A8FF-441C-87E6-31A217D3F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5B3446-52FE-49B1-94D2-C69692788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F1728F-CECE-4234-AC1E-08396F351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D8A1D6-3641-48D4-8E67-38C0D77AF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543B20-A2AD-4607-805A-B0D760C84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D20E94-E6C1-44F4-80F8-DE03542C3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F5F25-B1CC-4571-B389-307C8E49E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68798-5DF6-4E0A-A05B-BAB69D211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5001200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食品安全漫画创作比赛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比赛背景与目的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比赛规则与要求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创作指导与建议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优秀作品展示与赏析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比赛成果总结与展望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65" r="315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19" r="310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近年来，食品安全问题不断曝光，如农药残留、添加剂超标等，严重威胁着人们的身体健康。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食品安全事件频发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尽管食品安全问题严重，但很多民众对此并不重视，缺乏必要的防范意识和知识。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公众关注度不足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食品安全问题现状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561" b="1556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通过漫画创作比赛，吸引更多人关注食品安全问题，提高公众的防范意识。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借助网络、媒体等多渠道宣传，让更多人了解和关注食品安全问题。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提高公众对食品安全关注度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扩大宣传覆盖面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增强公众意识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750" r="10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通过漫画作品传递正确的食品安全知识和科学观念，提高公众的食品安全素养。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普及科学知识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针对一些常见的食品安全误区和谣言，通过漫画进行辟谣和纠正。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纠正错误观念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推广食品安全知识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鼓励创新表达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漫画作为一种视觉艺术形式，能够激发创作者的创意和想象力，以独特的方式呈现食品安全主题。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拓展艺术表现空间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通过漫画创作比赛，为艺术家和设计师提供一个展示才华的平台，推动食品安全主题的艺术表现和创新发展。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t="1333" b="1333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激发创意和想象力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比赛规则与要求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0036" r="1003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参赛资格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面向全国范围内的食品安全相关从业人员、设计师、漫画家及广大公众征集作品。参赛者需年满18周岁，具备独立承担法律责任的能力。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报名方式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参赛者需通过官方网站或指定邮箱提交报名信息，包括姓名、联系方式、参赛作品名称等。报名成功后，将收到官方确认邮件。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参赛资格及报名方式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作品主题与创作要求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作品主题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围绕食品安全主题，包括但不限于食品安全知识普及、食品安全事件解析、食品安全监管等方面。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创作要求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作品需具有原创性，严禁抄袭、剽窃他人成果。内容应健康向上，富有创意，能够引起观众共鸣。表现形式不限，可以是单幅漫画、四格漫画、连环漫画等。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作品需以电子版形式提交，文件格式为JPG、PNG或PDF，分辨率不低于300dpi。同时，需附上一份简短的创作说明，阐述作品的主题、创意及表现手法。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提交格式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所有参赛作品需在指定截止日期前提交，逾期将不予受理。具体截止日期请关注官方网站发布的最新消息。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截止日期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提交作品格式及截止日期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评选标准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作品将根据创意性、表现力、主题贴合度等方面进行评选。评委会由业内专家、知名漫画家等组成，确保评选结果的公正性和专业性。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评选流程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初选阶段将对所有参赛作品进行筛选，选出优秀作品进入复选阶段。复选阶段将通过线上投票和评委打分相结合的方式，最终确定获奖名单。获奖作品将在官方网站及合作媒体上进行展示和推广。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评选标准及流程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创作指导与建议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726" b="87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894" b="48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943" b="594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理解食品安全核心概念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食品安全定义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了解食品安全的基本定义，即食品无毒、无害，符合应当有的营养要求，对人体健康不造成任何急性、亚急性或者慢性危害。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食品安全法规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熟悉国家和地方政府颁布的食品安全法规和标准，确保创作内容符合法律要求。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食品安全风险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了解常见的食品安全风险，如微生物污染、化学性污染和物理性污染等。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https://d.book118.com/268050012007006037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2024-09-16T16:42:33.642</cp:lastPrinted>
  <dcterms:created xsi:type="dcterms:W3CDTF">2024-09-16T08:42:33Z</dcterms:created>
  <dcterms:modified xsi:type="dcterms:W3CDTF">2024-09-16T08:42:35Z</dcterms:modified>
</cp:coreProperties>
</file>