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1DEE6C-5D48-4D5E-8B0C-749BFA3B9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CD253F-E9FA-4CB4-BCDB-7502A7074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94D2CF-4E2A-429C-9258-0A79609CA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D090F8-EE1D-4D8C-B50F-C1B1F542F5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DC5101-FF1A-4112-9E74-594A1D161A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004062-09DA-427F-9204-73A7956E6E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70F131-2C23-43CC-9C0F-7F7FDF4DB0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2C1ED4-0001-4846-9A05-DE93B560F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BB55D6-0FF8-4DAE-A060-B0D73A1B2D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B2A76E-2E78-4AB8-92F3-25D962229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5177DD-C9F2-4BAD-9D91-0C9B30547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5011007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智能驾驶行业的标准化与合规化问题</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智能驾驶行业现状及发展趋势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标准化在智能驾驶行业中的应用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合规化在智能驾驶行业中的实践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标准化与合规化在智能驾驶行业中的关系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智能驾驶行业标准化与合规化问题的解决策略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67" r="17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随着人工智能、传感器等技术的不断进步，智能驾驶行业迎来了快速发展期，但同时也暴露出标准化和合规化方面的诸多问题。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智能驾驶行业快速发展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智能驾驶行业的标准化有助于统一技术标准和行业规范，提升整个行业的安全性和可靠性；合规化则有助于确保企业遵守法律法规，保护消费者权益，促进行业健康发展。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标准化与合规化的重要性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国外研究现状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发达国家在智能驾驶领域的标准化和合规化工作起步较早，已经建立了一套相对完善的标准体系和法律法规，例如美国、欧洲等地的相关机构和协会已经制定了智能驾驶汽车的安全标准、测试规范等。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我国在智能驾驶领域的标准化和合规化工作也在积极推进中，相关部门和机构已经制定了一系列标准和规范，如《智能网联汽车道路测试管理规范（试行）》、《智能汽车创新发展战略》等。同时，地方政府也积极出台相关政策，推动智能驾驶产业的落地和发展。然而，目前我国智能驾驶行业的标准化和合规化仍面临诸多挑战，如标准体系尚不完善、法律法规有待健全、测试验证不够充分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智能驾驶行业现状及发展趋势</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定义与分类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驾驶是指通过先进的传感器、控制器和执行器等装置，运用人工智能、大数据等技术，实现车辆自主感知、决策和控制的功能，提高交通安全性和效率。智能驾驶可分为辅助驾驶、部分自动驾驶、高度自动驾驶和完全自动驾驶四个等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651" r="1765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产业链结构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智能驾驶产业链包括上游的感知系统、决策系统、执行系统以及下游的整车厂、Tier1厂商和运营服务商等环节。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关键技术与挑战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智能驾驶的关键技术包括环境感知、精确定位、路径规划、决策控制等。面临的挑战包括技术成熟度、法规政策、基础设施建设等方面。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智能驾驶行业概述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国际发展现状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美国、欧洲和日本等发达国家在智能驾驶技术研发和应用方面处于领先地位，已推出多款智能驾驶汽车并实现商业化运营。同时，国际间加强合作，共同推动智能驾驶技术的发展。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国内发展现状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中国政府高度重视智能驾驶产业的发展，制定了一系列政策措施，推动智能驾驶技术的研发和应用。国内企业如百度、华为、蔚来等也在智能驾驶领域取得显著进展，部分技术已达到国际先进水平。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国内外对比分析</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与国际先进水平相比，中国在智能驾驶技术研发和应用方面仍存在一定差距，主要表现在关键零部件、算法和测试验证等方面。但中国在市场规模、政策支持等方面具有优势，有望在未来实现赶超。</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国内外智能驾驶行业发展现状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技术发展趋势</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随着人工智能、大数据等技术的不断发展，智能驾驶技术将不断迭代升级，实现更高级别的自动驾驶功能。同时，车路协同、5G通信等新兴技术也将为智能驾驶带来新的发展机遇。</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法规政策趋势</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各国政府将不断完善智能驾驶相关法规政策，推动智能驾驶技术的合法合规应用。同时，国际间将加强合作，共同制定智能驾驶国际标准和规范，促进全球智能驾驶产业的健康发展。</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市场应用趋势</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随着智能驾驶技术的不断成熟和法规政策的逐步完善，智能驾驶汽车将在出租车、物流运输、公共交通等领域实现广泛应用。同时，智能驾驶技术还将与智能交通系统、智慧城市等产业深度融合，推动交通出行方式的变革。</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智能驾驶行业发展趋势</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标准化在智能驾驶行业中的应用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标准化定义</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标准化是指在经济、技术、科学和管理等社会实践中，对重复性的事物和概念，通过制订、发布和实施标准达到统一，以获得最佳秩序和社会效益。</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标准化在智能驾驶中的作用</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标准化在智能驾驶行业中具有至关重要的作用。首先，它能够提高智能驾驶技术的安全性和可靠性，确保不同厂商开发的智能驾驶系统能够遵循统一的标准和规范，从而降低事故风险。其次，标准化有助于促进智能驾驶技术的普及和应用，使得不同厂商之间的技术更加兼容和互通，提高整个行业的竞争力。最后，标准化还能够为政府监管部门提供有效的监管手段，确保智能驾驶技术的合规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标准化的概念及作用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国际层面，许多国家和组织都在积极推动智能驾驶行业的标准化工作。例如，国际标准化组织（ISO）和国际电工委员会（IEC）联合制定了一系列关于智能驾驶的标准和规范，涵盖了自动驾驶系统、传感器、通信协议等多个方面。此外，美国、欧洲等发达国家和地区也都在加快制定和完善智能驾驶相关标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国际标准化现状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政府对智能驾驶行业的标准化工作给予了高度重视。国家市场监督管理总局、工业和信息化部等部门联合发布了《智能汽车创新发展战略》，明确提出要加快制定和完善智能汽车相关标准。同时，我国还积极参与国际标准化工作，与国际同行共同推动智能驾驶行业的标准化进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国内标准化现状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国内外智能驾驶行业标准化现状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智能驾驶行业推进标准化的过程中，面临着诸多挑战。首先，由于智能驾驶技术涉及多个领域和学科，导致标准制定难度较大，需要跨领域、跨学科的专家共同参与。其次，不同厂商之间的技术差异和利益诉求使得标准制定过程中难以达成共识。最后，随着技术的不断发展和创新，标准也需要不断更新和完善，以适应行业发展的需要。</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面临诸多挑战，但标准化在智能驾驶行业中也带来了许多机遇。首先，通过制定统一的标准和规范，可以降低智能驾驶技术的开发成本和时间成本，提高整个行业的研发效率。其次，标准化有助于促进不同厂商之间的合作和交流，推动整个行业的协同发展。最后，随着标准的不断完善和更新，将为智能驾驶技术的创新和发展提供更加广阔的空间和机遇。</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机遇</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标准化在智能驾驶行业中的挑战与机遇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https://d.book118.com/268050110071006035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2024-09-14T09:06:15.913</cp:lastPrinted>
  <dcterms:created xsi:type="dcterms:W3CDTF">2024-09-14T01:06:15Z</dcterms:created>
  <dcterms:modified xsi:type="dcterms:W3CDTF">2024-09-14T01:06:18Z</dcterms:modified>
</cp:coreProperties>
</file>