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1C500-B714-4B3B-A296-5F019A40F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38389-76D5-4BCB-95DB-6B447C826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0700F-65DA-44AD-B7D0-1EFD175EE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973AE-69B6-46CF-85FE-B61130465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252621-D101-46F1-B3FE-FC746DBFA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E9719-DB67-4981-B8BE-EB90A004C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9864EE-6B62-4AA3-861E-170FC4F44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B7C4D-0B66-46F6-9208-2573BEC1C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61326-16F9-49A4-AE32-494B69FA6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384AA-A68A-4F08-915E-0D7A6A75C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A0764-BD54-476E-84F4-0F02A850F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1066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财务部门资金利用率鱼骨图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财务部门资金利用现状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影响资金利用率的因素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资金利用率提升策略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实施计划和预期成果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提高资金利用效率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通过分析和优化资金利用，实现资金的最大化效益。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加强财务管理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通过资金利用率的监控和管理，提升财务部门整体管理水平。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优化资金配置，为企业的发展提供有力的财务支持。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降低财务风险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保持合理的资金利用率有助于降低企业的财务风险，避免资金短缺或闲置等问题。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衡量企业财务状况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资金利用率是评价企业财务状况的重要指标，反映企业资金的使用效率和盈利能力。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通过分析资金利用率，可以调整和优化企业资源配置，提高资源使用效率。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资金利用率的重要性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财务部门资金利用现状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反映企业财务实力的重要指标，包括现金、银行存款、短期投资等。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资金总额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458" r="2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792" b="15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各类资金在总额中的占比，如现金占比、银行存款占比等，反映企业资金配置的合理性。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包括自有资金、借入资金等，反映企业资金筹措的能力及风险。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资金规模及结构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资金在企业内部各部门的分配情况，以及对外投资情况。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资金投向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各部门使用资金的效率，以及对外投资回报率等。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企业资金的流动速度，包括应收账款周转率、存货周转率等。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资金流动性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资金使用情况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企业通过资金运营实现的盈利水平，如净资产收益率、总资产报酬率等。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企业偿还债务的能力，如流动比率、速动比率等。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企业运用资金进行日常经营活动的效率，如应收账款周转率、存货周转率等。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资金利用效率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影响资金利用率的因素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https://d.book118.com/268051066036006034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2024-09-12T14:15:42.293</cp:lastPrinted>
  <dcterms:created xsi:type="dcterms:W3CDTF">2024-09-12T06:15:42Z</dcterms:created>
  <dcterms:modified xsi:type="dcterms:W3CDTF">2024-09-12T06:15:44Z</dcterms:modified>
</cp:coreProperties>
</file>